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5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6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7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8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9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11" r:id="rId3"/>
    <p:sldMasterId id="2147483795" r:id="rId4"/>
    <p:sldMasterId id="2147483831" r:id="rId5"/>
    <p:sldMasterId id="2147483851" r:id="rId6"/>
    <p:sldMasterId id="2147483871" r:id="rId7"/>
    <p:sldMasterId id="2147483894" r:id="rId8"/>
    <p:sldMasterId id="2147483917" r:id="rId9"/>
    <p:sldMasterId id="2147484041" r:id="rId10"/>
  </p:sldMasterIdLst>
  <p:notesMasterIdLst>
    <p:notesMasterId r:id="rId35"/>
  </p:notesMasterIdLst>
  <p:handoutMasterIdLst>
    <p:handoutMasterId r:id="rId36"/>
  </p:handoutMasterIdLst>
  <p:sldIdLst>
    <p:sldId id="264" r:id="rId11"/>
    <p:sldId id="275" r:id="rId12"/>
    <p:sldId id="277" r:id="rId13"/>
    <p:sldId id="276" r:id="rId14"/>
    <p:sldId id="274" r:id="rId15"/>
    <p:sldId id="303" r:id="rId16"/>
    <p:sldId id="305" r:id="rId17"/>
    <p:sldId id="315" r:id="rId18"/>
    <p:sldId id="306" r:id="rId19"/>
    <p:sldId id="321" r:id="rId20"/>
    <p:sldId id="309" r:id="rId21"/>
    <p:sldId id="310" r:id="rId22"/>
    <p:sldId id="313" r:id="rId23"/>
    <p:sldId id="312" r:id="rId24"/>
    <p:sldId id="314" r:id="rId25"/>
    <p:sldId id="266" r:id="rId26"/>
    <p:sldId id="318" r:id="rId27"/>
    <p:sldId id="302" r:id="rId28"/>
    <p:sldId id="320" r:id="rId29"/>
    <p:sldId id="287" r:id="rId30"/>
    <p:sldId id="288" r:id="rId31"/>
    <p:sldId id="301" r:id="rId32"/>
    <p:sldId id="317" r:id="rId33"/>
    <p:sldId id="28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CB4"/>
    <a:srgbClr val="434343"/>
    <a:srgbClr val="513A2C"/>
    <a:srgbClr val="CC3F3A"/>
    <a:srgbClr val="C66E5C"/>
    <a:srgbClr val="B6503C"/>
    <a:srgbClr val="FFFFFF"/>
    <a:srgbClr val="D1D9D1"/>
    <a:srgbClr val="FFDB4C"/>
    <a:srgbClr val="F1C1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6" autoAdjust="0"/>
    <p:restoredTop sz="94129" autoAdjust="0"/>
  </p:normalViewPr>
  <p:slideViewPr>
    <p:cSldViewPr snapToGrid="0">
      <p:cViewPr>
        <p:scale>
          <a:sx n="66" d="100"/>
          <a:sy n="66" d="100"/>
        </p:scale>
        <p:origin x="1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02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theme" Target="theme/theme1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6BFCC-8BC7-4E1E-B1A4-992FC93D899E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21669-ADDE-45C6-93CC-7BB83CC66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665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8F398-1C7F-4A4F-B60E-29C542A8F216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A2E14-3E53-42AE-90A6-326A73F30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05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b63e258aa_1_1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b63e258aa_1_1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841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10f58a22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10f58a22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763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7b68ffdf2_2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7b68ffdf2_2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786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720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7b68ffdf2_2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7b68ffdf2_2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156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7b68ffdf2_2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7b68ffdf2_2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723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10f58a22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10f58a22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890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10f58a22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10f58a22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567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47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126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cc3015352_1_1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cc3015352_1_1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46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60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10f58a22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10f58a22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047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10f58a22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10f58a22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6107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7b68ffdf2_2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7b68ffdf2_2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621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231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10f58a22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10f58a22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248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10f58a22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10f58a22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599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10f58a22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10f58a22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011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://bit.ly/2TtBDfr" TargetMode="Externa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8.xml"/><Relationship Id="rId4" Type="http://schemas.openxmlformats.org/officeDocument/2006/relationships/hyperlink" Target="http://bit.ly/2TtBDfr" TargetMode="Externa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9.xml"/><Relationship Id="rId4" Type="http://schemas.openxmlformats.org/officeDocument/2006/relationships/hyperlink" Target="http://bit.ly/2TtBDfr" TargetMode="Externa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png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88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oMsr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://bit.ly/2Tynxth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hyperlink" Target="http://bit.ly/2TtBDfr" TargetMode="Externa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00E29-4A53-4DAA-A4C5-F116DC535A37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6669-2FE6-41E6-AD79-7FAF593B1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29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00E29-4A53-4DAA-A4C5-F116DC535A37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6669-2FE6-41E6-AD79-7FAF593B1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1486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DESIGN 1">
  <p:cSld name="TITLE + SUB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subTitle" idx="1"/>
          </p:nvPr>
        </p:nvSpPr>
        <p:spPr>
          <a:xfrm>
            <a:off x="3516800" y="944233"/>
            <a:ext cx="4448800" cy="7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764560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 flipH="1">
            <a:off x="2736033" y="1043417"/>
            <a:ext cx="2644400" cy="8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2"/>
          </p:nvPr>
        </p:nvSpPr>
        <p:spPr>
          <a:xfrm flipH="1">
            <a:off x="7589100" y="1043417"/>
            <a:ext cx="2644400" cy="8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3"/>
          </p:nvPr>
        </p:nvSpPr>
        <p:spPr>
          <a:xfrm flipH="1">
            <a:off x="2736033" y="4253417"/>
            <a:ext cx="2644400" cy="8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303071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TITLE + SUBTITL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ctrTitle"/>
          </p:nvPr>
        </p:nvSpPr>
        <p:spPr>
          <a:xfrm>
            <a:off x="6832801" y="2218700"/>
            <a:ext cx="37112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4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6979201" y="2743500"/>
            <a:ext cx="3564800" cy="14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5937601" y="4872288"/>
            <a:ext cx="4606400" cy="2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C9403B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CREDITS: This presentation template was created by </a:t>
            </a:r>
            <a:r>
              <a:rPr lang="en" sz="1333" kern="0">
                <a:solidFill>
                  <a:srgbClr val="C9403B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3"/>
              </a:rPr>
              <a:t>Slidesgo</a:t>
            </a:r>
            <a:r>
              <a:rPr lang="en" sz="1333" kern="0">
                <a:solidFill>
                  <a:srgbClr val="C9403B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including icons by </a:t>
            </a:r>
            <a:r>
              <a:rPr lang="en" sz="1333" kern="0">
                <a:solidFill>
                  <a:srgbClr val="C9403B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4"/>
              </a:rPr>
              <a:t>Flaticon</a:t>
            </a:r>
            <a:r>
              <a:rPr lang="en" sz="1333" kern="0">
                <a:solidFill>
                  <a:srgbClr val="C9403B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and infographics &amp; images by </a:t>
            </a:r>
            <a:r>
              <a:rPr lang="en" sz="1333" kern="0">
                <a:solidFill>
                  <a:srgbClr val="C9403B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5"/>
              </a:rPr>
              <a:t>Freepik</a:t>
            </a:r>
            <a:r>
              <a:rPr lang="en" sz="1333" kern="0">
                <a:solidFill>
                  <a:srgbClr val="C9403B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. </a:t>
            </a:r>
            <a:endParaRPr sz="1333" kern="0">
              <a:solidFill>
                <a:srgbClr val="C9403B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algn="r"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r>
              <a:rPr lang="en" sz="1200" b="1" kern="0">
                <a:solidFill>
                  <a:srgbClr val="C9403B"/>
                </a:solidFill>
                <a:latin typeface="Hind Vadodara"/>
                <a:ea typeface="Hind Vadodara"/>
                <a:cs typeface="Hind Vadodara"/>
                <a:sym typeface="Hind Vadodara"/>
              </a:rPr>
              <a:t>Please keep this slide for attribution.</a:t>
            </a:r>
            <a:endParaRPr sz="1200" b="1" kern="0">
              <a:solidFill>
                <a:srgbClr val="C9403B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algn="r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C9403B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algn="r"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C9403B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34702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">
  <p:cSld name="TITLE + BULLET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2779200" y="1603633"/>
            <a:ext cx="7090000" cy="4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406070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99408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11387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546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41607" y="940433"/>
            <a:ext cx="48084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 b="0">
                <a:solidFill>
                  <a:schemeClr val="accent3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141607" y="4029867"/>
            <a:ext cx="34392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>
                <a:solidFill>
                  <a:schemeClr val="accent3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>
                <a:solidFill>
                  <a:schemeClr val="accent3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>
                <a:solidFill>
                  <a:schemeClr val="accent3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>
                <a:solidFill>
                  <a:schemeClr val="accent3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>
                <a:solidFill>
                  <a:schemeClr val="accent3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>
                <a:solidFill>
                  <a:schemeClr val="accent3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>
                <a:solidFill>
                  <a:schemeClr val="accent3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020636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6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59885" y="396800"/>
            <a:ext cx="10036400" cy="60644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4000500" y="1576200"/>
            <a:ext cx="7134400" cy="370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104100" y="3124500"/>
            <a:ext cx="492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639100" y="4043700"/>
            <a:ext cx="5857200" cy="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5980300" y="2399100"/>
            <a:ext cx="3174800" cy="7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27123511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1542300" y="0"/>
            <a:ext cx="10643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2194100" y="688400"/>
            <a:ext cx="9340000" cy="4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 sz="1733">
                <a:solidFill>
                  <a:schemeClr val="accent3"/>
                </a:solidFill>
              </a:defRPr>
            </a:lvl1pPr>
            <a:lvl2pPr marL="1219170" lvl="1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○"/>
              <a:defRPr sz="1733">
                <a:solidFill>
                  <a:schemeClr val="accent3"/>
                </a:solidFill>
              </a:defRPr>
            </a:lvl2pPr>
            <a:lvl3pPr marL="1828754" lvl="2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■"/>
              <a:defRPr sz="1733">
                <a:solidFill>
                  <a:schemeClr val="accent3"/>
                </a:solidFill>
              </a:defRPr>
            </a:lvl3pPr>
            <a:lvl4pPr marL="2438339" lvl="3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 sz="1733">
                <a:solidFill>
                  <a:schemeClr val="accent3"/>
                </a:solidFill>
              </a:defRPr>
            </a:lvl4pPr>
            <a:lvl5pPr marL="3047924" lvl="4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○"/>
              <a:defRPr sz="1733">
                <a:solidFill>
                  <a:schemeClr val="accent3"/>
                </a:solidFill>
              </a:defRPr>
            </a:lvl5pPr>
            <a:lvl6pPr marL="3657509" lvl="5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■"/>
              <a:defRPr sz="1733">
                <a:solidFill>
                  <a:schemeClr val="accent3"/>
                </a:solidFill>
              </a:defRPr>
            </a:lvl6pPr>
            <a:lvl7pPr marL="4267093" lvl="6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 sz="1733">
                <a:solidFill>
                  <a:schemeClr val="accent3"/>
                </a:solidFill>
              </a:defRPr>
            </a:lvl7pPr>
            <a:lvl8pPr marL="4876678" lvl="7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○"/>
              <a:defRPr sz="1733">
                <a:solidFill>
                  <a:schemeClr val="accent3"/>
                </a:solidFill>
              </a:defRPr>
            </a:lvl8pPr>
            <a:lvl9pPr marL="5486263" lvl="8" indent="-414856"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300"/>
              <a:buChar char="■"/>
              <a:defRPr sz="17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24010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5" name="Google Shape;25;p5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2393533" y="1151400"/>
            <a:ext cx="4197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7137456" y="1151400"/>
            <a:ext cx="4197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531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00E29-4A53-4DAA-A4C5-F116DC535A37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6669-2FE6-41E6-AD79-7FAF593B1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5290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1542300" y="0"/>
            <a:ext cx="10643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6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5508921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7"/>
          <p:cNvGrpSpPr/>
          <p:nvPr/>
        </p:nvGrpSpPr>
        <p:grpSpPr>
          <a:xfrm>
            <a:off x="1521006" y="1309400"/>
            <a:ext cx="4965321" cy="4239200"/>
            <a:chOff x="1140700" y="982050"/>
            <a:chExt cx="4044300" cy="3179400"/>
          </a:xfrm>
        </p:grpSpPr>
        <p:sp>
          <p:nvSpPr>
            <p:cNvPr id="34" name="Google Shape;34;p7"/>
            <p:cNvSpPr/>
            <p:nvPr/>
          </p:nvSpPr>
          <p:spPr>
            <a:xfrm>
              <a:off x="1140700" y="982050"/>
              <a:ext cx="4044300" cy="3179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Google Shape;35;p7"/>
            <p:cNvSpPr/>
            <p:nvPr/>
          </p:nvSpPr>
          <p:spPr>
            <a:xfrm>
              <a:off x="1327450" y="1142250"/>
              <a:ext cx="3670800" cy="2859000"/>
            </a:xfrm>
            <a:prstGeom prst="rect">
              <a:avLst/>
            </a:prstGeom>
            <a:noFill/>
            <a:ln w="19050" cap="flat" cmpd="sng">
              <a:solidFill>
                <a:schemeClr val="accent4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2211867" y="2305600"/>
            <a:ext cx="3583600" cy="2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1pPr>
            <a:lvl2pPr marL="1219170" lvl="1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2pPr>
            <a:lvl3pPr marL="1828754" lvl="2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3pPr>
            <a:lvl4pPr marL="2438339" lvl="3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4pPr>
            <a:lvl5pPr marL="3047924" lvl="4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5pPr>
            <a:lvl6pPr marL="3657509" lvl="5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6pPr>
            <a:lvl7pPr marL="4267093" lvl="6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7pPr>
            <a:lvl8pPr marL="4876678" lvl="7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8pPr>
            <a:lvl9pPr marL="5486263" lvl="8" indent="-440256" algn="ctr"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8" name="Google Shape;38;p7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9" name="Google Shape;39;p7"/>
          <p:cNvSpPr/>
          <p:nvPr/>
        </p:nvSpPr>
        <p:spPr>
          <a:xfrm>
            <a:off x="10342300" y="-18433"/>
            <a:ext cx="1849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255416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8"/>
          <p:cNvGrpSpPr/>
          <p:nvPr/>
        </p:nvGrpSpPr>
        <p:grpSpPr>
          <a:xfrm>
            <a:off x="0" y="864433"/>
            <a:ext cx="5499600" cy="4946400"/>
            <a:chOff x="0" y="648325"/>
            <a:chExt cx="4124700" cy="3709800"/>
          </a:xfrm>
        </p:grpSpPr>
        <p:sp>
          <p:nvSpPr>
            <p:cNvPr id="42" name="Google Shape;42;p8"/>
            <p:cNvSpPr/>
            <p:nvPr/>
          </p:nvSpPr>
          <p:spPr>
            <a:xfrm>
              <a:off x="0" y="648325"/>
              <a:ext cx="4124700" cy="3709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314250" y="929425"/>
              <a:ext cx="3496200" cy="31476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1295633" y="610433"/>
            <a:ext cx="3078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924478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8" name="Google Shape;48;p9"/>
          <p:cNvSpPr/>
          <p:nvPr/>
        </p:nvSpPr>
        <p:spPr>
          <a:xfrm flipH="1">
            <a:off x="1520967" y="0"/>
            <a:ext cx="2996400" cy="693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49" name="Google Shape;49;p9"/>
          <p:cNvGrpSpPr/>
          <p:nvPr/>
        </p:nvGrpSpPr>
        <p:grpSpPr>
          <a:xfrm>
            <a:off x="6870737" y="939331"/>
            <a:ext cx="5321220" cy="4979364"/>
            <a:chOff x="1140700" y="982050"/>
            <a:chExt cx="4044300" cy="3179400"/>
          </a:xfrm>
        </p:grpSpPr>
        <p:sp>
          <p:nvSpPr>
            <p:cNvPr id="50" name="Google Shape;50;p9"/>
            <p:cNvSpPr/>
            <p:nvPr/>
          </p:nvSpPr>
          <p:spPr>
            <a:xfrm>
              <a:off x="1140700" y="982050"/>
              <a:ext cx="4044300" cy="3179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" name="Google Shape;51;p9"/>
            <p:cNvSpPr/>
            <p:nvPr/>
          </p:nvSpPr>
          <p:spPr>
            <a:xfrm>
              <a:off x="1327450" y="1142250"/>
              <a:ext cx="3670800" cy="2859000"/>
            </a:xfrm>
            <a:prstGeom prst="rect">
              <a:avLst/>
            </a:prstGeom>
            <a:noFill/>
            <a:ln w="19050" cap="flat" cmpd="sng">
              <a:solidFill>
                <a:schemeClr val="accent4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7678356" y="1521795"/>
            <a:ext cx="3706000" cy="36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867">
                <a:solidFill>
                  <a:schemeClr val="accent3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538057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9119361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1"/>
          <p:cNvGrpSpPr/>
          <p:nvPr/>
        </p:nvGrpSpPr>
        <p:grpSpPr>
          <a:xfrm>
            <a:off x="2428600" y="2960034"/>
            <a:ext cx="7334800" cy="4719333"/>
            <a:chOff x="1821450" y="2220025"/>
            <a:chExt cx="5501100" cy="3539500"/>
          </a:xfrm>
        </p:grpSpPr>
        <p:sp>
          <p:nvSpPr>
            <p:cNvPr id="58" name="Google Shape;58;p11"/>
            <p:cNvSpPr/>
            <p:nvPr/>
          </p:nvSpPr>
          <p:spPr>
            <a:xfrm>
              <a:off x="1821450" y="2220025"/>
              <a:ext cx="5501100" cy="333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  <p:sp>
          <p:nvSpPr>
            <p:cNvPr id="59" name="Google Shape;59;p11"/>
            <p:cNvSpPr/>
            <p:nvPr/>
          </p:nvSpPr>
          <p:spPr>
            <a:xfrm>
              <a:off x="2039850" y="2427425"/>
              <a:ext cx="5064300" cy="33321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</p:grpSp>
      <p:sp>
        <p:nvSpPr>
          <p:cNvPr id="60" name="Google Shape;6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3778933"/>
            <a:ext cx="11360800" cy="16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96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2428600" y="5307500"/>
            <a:ext cx="7334800" cy="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1pPr>
            <a:lvl2pPr marL="1219170" lvl="1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2pPr>
            <a:lvl3pPr marL="1828754" lvl="2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3pPr>
            <a:lvl4pPr marL="2438339" lvl="3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4pPr>
            <a:lvl5pPr marL="3047924" lvl="4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5pPr>
            <a:lvl6pPr marL="3657509" lvl="5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6pPr>
            <a:lvl7pPr marL="4267093" lvl="6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7pPr>
            <a:lvl8pPr marL="4876678" lvl="7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8pPr>
            <a:lvl9pPr marL="5486263" lvl="8" indent="-440256" algn="ctr"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607589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3"/>
          <p:cNvGrpSpPr/>
          <p:nvPr/>
        </p:nvGrpSpPr>
        <p:grpSpPr>
          <a:xfrm>
            <a:off x="2997831" y="737400"/>
            <a:ext cx="3229045" cy="5383200"/>
            <a:chOff x="2370088" y="553050"/>
            <a:chExt cx="2309100" cy="4037400"/>
          </a:xfrm>
        </p:grpSpPr>
        <p:sp>
          <p:nvSpPr>
            <p:cNvPr id="65" name="Google Shape;65;p13"/>
            <p:cNvSpPr/>
            <p:nvPr/>
          </p:nvSpPr>
          <p:spPr>
            <a:xfrm>
              <a:off x="2370088" y="553050"/>
              <a:ext cx="2309100" cy="4037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2536000" y="705150"/>
              <a:ext cx="1977300" cy="37332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67" name="Google Shape;67;p13"/>
          <p:cNvGrpSpPr/>
          <p:nvPr/>
        </p:nvGrpSpPr>
        <p:grpSpPr>
          <a:xfrm>
            <a:off x="7486064" y="737400"/>
            <a:ext cx="3229045" cy="5383200"/>
            <a:chOff x="2370088" y="553050"/>
            <a:chExt cx="2309100" cy="4037400"/>
          </a:xfrm>
        </p:grpSpPr>
        <p:sp>
          <p:nvSpPr>
            <p:cNvPr id="68" name="Google Shape;68;p13"/>
            <p:cNvSpPr/>
            <p:nvPr/>
          </p:nvSpPr>
          <p:spPr>
            <a:xfrm>
              <a:off x="2370088" y="553050"/>
              <a:ext cx="2309100" cy="4037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2536000" y="705150"/>
              <a:ext cx="1977300" cy="37332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/>
          </p:nvPr>
        </p:nvSpPr>
        <p:spPr>
          <a:xfrm>
            <a:off x="3447551" y="2079417"/>
            <a:ext cx="23296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3447551" y="2476408"/>
            <a:ext cx="2329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3" hasCustomPrompt="1"/>
          </p:nvPr>
        </p:nvSpPr>
        <p:spPr>
          <a:xfrm>
            <a:off x="3917151" y="1589951"/>
            <a:ext cx="139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4"/>
          </p:nvPr>
        </p:nvSpPr>
        <p:spPr>
          <a:xfrm>
            <a:off x="3447551" y="4130984"/>
            <a:ext cx="23296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5"/>
          </p:nvPr>
        </p:nvSpPr>
        <p:spPr>
          <a:xfrm>
            <a:off x="3447551" y="4527975"/>
            <a:ext cx="2329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6" hasCustomPrompt="1"/>
          </p:nvPr>
        </p:nvSpPr>
        <p:spPr>
          <a:xfrm>
            <a:off x="3917151" y="3641517"/>
            <a:ext cx="139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7"/>
          </p:nvPr>
        </p:nvSpPr>
        <p:spPr>
          <a:xfrm>
            <a:off x="7935784" y="2079417"/>
            <a:ext cx="23296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7935784" y="2476408"/>
            <a:ext cx="2329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 hasCustomPrompt="1"/>
          </p:nvPr>
        </p:nvSpPr>
        <p:spPr>
          <a:xfrm>
            <a:off x="8405384" y="1589951"/>
            <a:ext cx="139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/>
          </p:nvPr>
        </p:nvSpPr>
        <p:spPr>
          <a:xfrm>
            <a:off x="7935784" y="4130984"/>
            <a:ext cx="23296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4"/>
          </p:nvPr>
        </p:nvSpPr>
        <p:spPr>
          <a:xfrm>
            <a:off x="7935784" y="4527975"/>
            <a:ext cx="2329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5" hasCustomPrompt="1"/>
          </p:nvPr>
        </p:nvSpPr>
        <p:spPr>
          <a:xfrm>
            <a:off x="8405384" y="3641517"/>
            <a:ext cx="139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3" name="Google Shape;83;p13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6046264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6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2286000" y="1530133"/>
            <a:ext cx="10250000" cy="56228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6188800" y="5213333"/>
            <a:ext cx="492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167400" y="2310000"/>
            <a:ext cx="5857200" cy="22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495249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2">
  <p:cSld name="Title + Two Columns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5"/>
          <p:cNvGrpSpPr/>
          <p:nvPr/>
        </p:nvGrpSpPr>
        <p:grpSpPr>
          <a:xfrm>
            <a:off x="2637000" y="3424167"/>
            <a:ext cx="3880800" cy="2664000"/>
            <a:chOff x="1977750" y="2872925"/>
            <a:chExt cx="2910600" cy="1998000"/>
          </a:xfrm>
        </p:grpSpPr>
        <p:sp>
          <p:nvSpPr>
            <p:cNvPr id="90" name="Google Shape;90;p15"/>
            <p:cNvSpPr/>
            <p:nvPr/>
          </p:nvSpPr>
          <p:spPr>
            <a:xfrm>
              <a:off x="1977750" y="2872925"/>
              <a:ext cx="2910600" cy="199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2100750" y="3000875"/>
              <a:ext cx="2664600" cy="17421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92" name="Google Shape;92;p15"/>
          <p:cNvGrpSpPr/>
          <p:nvPr/>
        </p:nvGrpSpPr>
        <p:grpSpPr>
          <a:xfrm>
            <a:off x="7195300" y="3424167"/>
            <a:ext cx="3880800" cy="2664000"/>
            <a:chOff x="5396475" y="2872925"/>
            <a:chExt cx="2910600" cy="1998000"/>
          </a:xfrm>
        </p:grpSpPr>
        <p:sp>
          <p:nvSpPr>
            <p:cNvPr id="93" name="Google Shape;93;p15"/>
            <p:cNvSpPr/>
            <p:nvPr/>
          </p:nvSpPr>
          <p:spPr>
            <a:xfrm>
              <a:off x="5396475" y="2872925"/>
              <a:ext cx="2910600" cy="199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5519475" y="3000875"/>
              <a:ext cx="2664600" cy="17421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</p:grpSp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2"/>
          </p:nvPr>
        </p:nvSpPr>
        <p:spPr>
          <a:xfrm>
            <a:off x="3274584" y="3951633"/>
            <a:ext cx="26056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"/>
          </p:nvPr>
        </p:nvSpPr>
        <p:spPr>
          <a:xfrm>
            <a:off x="3274584" y="4440700"/>
            <a:ext cx="26056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 idx="3"/>
          </p:nvPr>
        </p:nvSpPr>
        <p:spPr>
          <a:xfrm>
            <a:off x="7832888" y="3951633"/>
            <a:ext cx="26056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4"/>
          </p:nvPr>
        </p:nvSpPr>
        <p:spPr>
          <a:xfrm>
            <a:off x="7832884" y="4440700"/>
            <a:ext cx="26056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cxnSp>
        <p:nvCxnSpPr>
          <p:cNvPr id="100" name="Google Shape;100;p15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4198028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/>
          <p:nvPr/>
        </p:nvSpPr>
        <p:spPr>
          <a:xfrm>
            <a:off x="1542300" y="0"/>
            <a:ext cx="10643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 idx="2"/>
          </p:nvPr>
        </p:nvSpPr>
        <p:spPr>
          <a:xfrm>
            <a:off x="2390468" y="4057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2390467" y="4546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 idx="3"/>
          </p:nvPr>
        </p:nvSpPr>
        <p:spPr>
          <a:xfrm>
            <a:off x="5633908" y="4057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4"/>
          </p:nvPr>
        </p:nvSpPr>
        <p:spPr>
          <a:xfrm>
            <a:off x="5633903" y="4546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cxnSp>
        <p:nvCxnSpPr>
          <p:cNvPr id="108" name="Google Shape;108;p16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9" name="Google Shape;109;p16"/>
          <p:cNvSpPr txBox="1">
            <a:spLocks noGrp="1"/>
          </p:cNvSpPr>
          <p:nvPr>
            <p:ph type="title" idx="5"/>
          </p:nvPr>
        </p:nvSpPr>
        <p:spPr>
          <a:xfrm>
            <a:off x="8877341" y="4057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6"/>
          </p:nvPr>
        </p:nvSpPr>
        <p:spPr>
          <a:xfrm>
            <a:off x="8877336" y="4546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9206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BIG TITLE OPENING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Playfair Display"/>
              <a:buNone/>
              <a:defRPr sz="5333" b="1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None/>
              <a:defRPr sz="16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24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24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24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24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24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24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24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24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202550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title" idx="2"/>
          </p:nvPr>
        </p:nvSpPr>
        <p:spPr>
          <a:xfrm>
            <a:off x="2288868" y="1733067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2288867" y="2222133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title" idx="3"/>
          </p:nvPr>
        </p:nvSpPr>
        <p:spPr>
          <a:xfrm>
            <a:off x="2288868" y="4597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4"/>
          </p:nvPr>
        </p:nvSpPr>
        <p:spPr>
          <a:xfrm>
            <a:off x="2288867" y="5086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title" idx="5"/>
          </p:nvPr>
        </p:nvSpPr>
        <p:spPr>
          <a:xfrm>
            <a:off x="5633908" y="1733067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6"/>
          </p:nvPr>
        </p:nvSpPr>
        <p:spPr>
          <a:xfrm>
            <a:off x="5633903" y="2222133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 idx="7"/>
          </p:nvPr>
        </p:nvSpPr>
        <p:spPr>
          <a:xfrm>
            <a:off x="5633908" y="4597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8"/>
          </p:nvPr>
        </p:nvSpPr>
        <p:spPr>
          <a:xfrm>
            <a:off x="5633903" y="5086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7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3177038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Percentage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443800" y="386633"/>
            <a:ext cx="11304400" cy="60744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 hasCustomPrompt="1"/>
          </p:nvPr>
        </p:nvSpPr>
        <p:spPr>
          <a:xfrm>
            <a:off x="5871200" y="939100"/>
            <a:ext cx="5123200" cy="9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1"/>
          </p:nvPr>
        </p:nvSpPr>
        <p:spPr>
          <a:xfrm>
            <a:off x="6556600" y="1775100"/>
            <a:ext cx="37524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title" idx="2" hasCustomPrompt="1"/>
          </p:nvPr>
        </p:nvSpPr>
        <p:spPr>
          <a:xfrm>
            <a:off x="5871200" y="2788600"/>
            <a:ext cx="5123200" cy="9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3"/>
          </p:nvPr>
        </p:nvSpPr>
        <p:spPr>
          <a:xfrm>
            <a:off x="6556600" y="3624600"/>
            <a:ext cx="37524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 idx="4" hasCustomPrompt="1"/>
          </p:nvPr>
        </p:nvSpPr>
        <p:spPr>
          <a:xfrm>
            <a:off x="5871200" y="4638100"/>
            <a:ext cx="5123200" cy="9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5"/>
          </p:nvPr>
        </p:nvSpPr>
        <p:spPr>
          <a:xfrm>
            <a:off x="6556600" y="5474100"/>
            <a:ext cx="37524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743120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 ">
  <p:cSld name="Two Columns  ">
    <p:bg>
      <p:bgPr>
        <a:solidFill>
          <a:schemeClr val="accent6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9"/>
          <p:cNvGrpSpPr/>
          <p:nvPr/>
        </p:nvGrpSpPr>
        <p:grpSpPr>
          <a:xfrm>
            <a:off x="865346" y="1739885"/>
            <a:ext cx="2672319" cy="3378219"/>
            <a:chOff x="1977750" y="2872925"/>
            <a:chExt cx="2910600" cy="1998000"/>
          </a:xfrm>
        </p:grpSpPr>
        <p:sp>
          <p:nvSpPr>
            <p:cNvPr id="132" name="Google Shape;132;p19"/>
            <p:cNvSpPr/>
            <p:nvPr/>
          </p:nvSpPr>
          <p:spPr>
            <a:xfrm>
              <a:off x="1977750" y="2872925"/>
              <a:ext cx="2910600" cy="199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2139297" y="2978525"/>
              <a:ext cx="2587500" cy="1786800"/>
            </a:xfrm>
            <a:prstGeom prst="rect">
              <a:avLst/>
            </a:prstGeom>
            <a:noFill/>
            <a:ln w="19050" cap="flat" cmpd="sng">
              <a:solidFill>
                <a:schemeClr val="accent6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34" name="Google Shape;134;p19"/>
          <p:cNvGrpSpPr/>
          <p:nvPr/>
        </p:nvGrpSpPr>
        <p:grpSpPr>
          <a:xfrm>
            <a:off x="8654346" y="1739885"/>
            <a:ext cx="2672319" cy="3378219"/>
            <a:chOff x="1977750" y="2872925"/>
            <a:chExt cx="2910600" cy="1998000"/>
          </a:xfrm>
        </p:grpSpPr>
        <p:sp>
          <p:nvSpPr>
            <p:cNvPr id="135" name="Google Shape;135;p19"/>
            <p:cNvSpPr/>
            <p:nvPr/>
          </p:nvSpPr>
          <p:spPr>
            <a:xfrm>
              <a:off x="1977750" y="2872925"/>
              <a:ext cx="2910600" cy="199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2139297" y="2978525"/>
              <a:ext cx="2587500" cy="1786800"/>
            </a:xfrm>
            <a:prstGeom prst="rect">
              <a:avLst/>
            </a:prstGeom>
            <a:noFill/>
            <a:ln w="19050" cap="flat" cmpd="sng">
              <a:solidFill>
                <a:schemeClr val="accent6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</p:grpSp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1109105" y="2653067"/>
            <a:ext cx="21848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1"/>
          </p:nvPr>
        </p:nvSpPr>
        <p:spPr>
          <a:xfrm>
            <a:off x="1109105" y="3142133"/>
            <a:ext cx="21848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title" idx="2"/>
          </p:nvPr>
        </p:nvSpPr>
        <p:spPr>
          <a:xfrm>
            <a:off x="8898103" y="2653067"/>
            <a:ext cx="21848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3"/>
          </p:nvPr>
        </p:nvSpPr>
        <p:spPr>
          <a:xfrm>
            <a:off x="8898099" y="3142133"/>
            <a:ext cx="21848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888238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Title + Six Columns 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/>
          <p:nvPr/>
        </p:nvSpPr>
        <p:spPr>
          <a:xfrm>
            <a:off x="1542300" y="0"/>
            <a:ext cx="10643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title" idx="2"/>
          </p:nvPr>
        </p:nvSpPr>
        <p:spPr>
          <a:xfrm>
            <a:off x="2390468" y="4703267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1"/>
          </p:nvPr>
        </p:nvSpPr>
        <p:spPr>
          <a:xfrm>
            <a:off x="2390467" y="5192333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title" idx="3"/>
          </p:nvPr>
        </p:nvSpPr>
        <p:spPr>
          <a:xfrm>
            <a:off x="5633908" y="4703267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4"/>
          </p:nvPr>
        </p:nvSpPr>
        <p:spPr>
          <a:xfrm>
            <a:off x="5633903" y="5192333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cxnSp>
        <p:nvCxnSpPr>
          <p:cNvPr id="148" name="Google Shape;148;p20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9" name="Google Shape;149;p20"/>
          <p:cNvSpPr txBox="1">
            <a:spLocks noGrp="1"/>
          </p:cNvSpPr>
          <p:nvPr>
            <p:ph type="title" idx="5"/>
          </p:nvPr>
        </p:nvSpPr>
        <p:spPr>
          <a:xfrm>
            <a:off x="8877341" y="4703267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6"/>
          </p:nvPr>
        </p:nvSpPr>
        <p:spPr>
          <a:xfrm>
            <a:off x="8877336" y="5192333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 idx="7"/>
          </p:nvPr>
        </p:nvSpPr>
        <p:spPr>
          <a:xfrm>
            <a:off x="2390468" y="1771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8"/>
          </p:nvPr>
        </p:nvSpPr>
        <p:spPr>
          <a:xfrm>
            <a:off x="2390467" y="2260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title" idx="9"/>
          </p:nvPr>
        </p:nvSpPr>
        <p:spPr>
          <a:xfrm>
            <a:off x="5633908" y="1771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13"/>
          </p:nvPr>
        </p:nvSpPr>
        <p:spPr>
          <a:xfrm>
            <a:off x="5633903" y="2260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 idx="14"/>
          </p:nvPr>
        </p:nvSpPr>
        <p:spPr>
          <a:xfrm>
            <a:off x="8877341" y="1771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15"/>
          </p:nvPr>
        </p:nvSpPr>
        <p:spPr>
          <a:xfrm>
            <a:off x="8877336" y="2260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016111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1"/>
          <p:cNvGrpSpPr/>
          <p:nvPr/>
        </p:nvGrpSpPr>
        <p:grpSpPr>
          <a:xfrm>
            <a:off x="-534633" y="1711800"/>
            <a:ext cx="6000633" cy="3434400"/>
            <a:chOff x="-400975" y="1283850"/>
            <a:chExt cx="4500475" cy="2575800"/>
          </a:xfrm>
        </p:grpSpPr>
        <p:sp>
          <p:nvSpPr>
            <p:cNvPr id="159" name="Google Shape;159;p21"/>
            <p:cNvSpPr/>
            <p:nvPr/>
          </p:nvSpPr>
          <p:spPr>
            <a:xfrm>
              <a:off x="0" y="1283850"/>
              <a:ext cx="4099500" cy="2575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-400975" y="1505750"/>
              <a:ext cx="4299900" cy="21450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61" name="Google Shape;161;p21"/>
          <p:cNvSpPr txBox="1">
            <a:spLocks noGrp="1"/>
          </p:cNvSpPr>
          <p:nvPr>
            <p:ph type="ctrTitle"/>
          </p:nvPr>
        </p:nvSpPr>
        <p:spPr>
          <a:xfrm>
            <a:off x="1284033" y="2872067"/>
            <a:ext cx="4111600" cy="11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 b="0">
                <a:solidFill>
                  <a:schemeClr val="accent3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ubTitle" idx="1"/>
          </p:nvPr>
        </p:nvSpPr>
        <p:spPr>
          <a:xfrm>
            <a:off x="6451367" y="1194767"/>
            <a:ext cx="4182000" cy="13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6451367" y="4104867"/>
            <a:ext cx="4425600" cy="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B6503C"/>
                </a:solidFill>
                <a:latin typeface="Lora"/>
                <a:ea typeface="Lora"/>
                <a:cs typeface="Lora"/>
                <a:sym typeface="Lora"/>
              </a:rPr>
              <a:t>CREDITS: This presentation template was created by </a:t>
            </a:r>
            <a:r>
              <a:rPr lang="en" sz="1467" kern="0">
                <a:solidFill>
                  <a:srgbClr val="B6503C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2"/>
              </a:rPr>
              <a:t>Slidesgo</a:t>
            </a:r>
            <a:r>
              <a:rPr lang="en" sz="1467" kern="0">
                <a:solidFill>
                  <a:srgbClr val="B6503C"/>
                </a:solidFill>
                <a:latin typeface="Lora"/>
                <a:ea typeface="Lora"/>
                <a:cs typeface="Lora"/>
                <a:sym typeface="Lora"/>
              </a:rPr>
              <a:t>, including icons by </a:t>
            </a:r>
            <a:r>
              <a:rPr lang="en" sz="1467" kern="0">
                <a:solidFill>
                  <a:srgbClr val="B6503C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3"/>
              </a:rPr>
              <a:t>Flaticon</a:t>
            </a:r>
            <a:r>
              <a:rPr lang="en" sz="1467" kern="0">
                <a:solidFill>
                  <a:srgbClr val="B6503C"/>
                </a:solidFill>
                <a:latin typeface="Lora"/>
                <a:ea typeface="Lora"/>
                <a:cs typeface="Lora"/>
                <a:sym typeface="Lora"/>
              </a:rPr>
              <a:t>, and infographics &amp; images by </a:t>
            </a:r>
            <a:r>
              <a:rPr lang="en" sz="1467" kern="0">
                <a:solidFill>
                  <a:srgbClr val="B6503C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4"/>
              </a:rPr>
              <a:t>Freepik</a:t>
            </a:r>
            <a:r>
              <a:rPr lang="en" sz="1467" kern="0">
                <a:solidFill>
                  <a:srgbClr val="B6503C"/>
                </a:solidFill>
                <a:latin typeface="Lora"/>
                <a:ea typeface="Lora"/>
                <a:cs typeface="Lora"/>
                <a:sym typeface="Lora"/>
              </a:rPr>
              <a:t>. </a:t>
            </a:r>
            <a:endParaRPr sz="1467" kern="0">
              <a:solidFill>
                <a:srgbClr val="B6503C"/>
              </a:solidFill>
              <a:latin typeface="Lora"/>
              <a:ea typeface="Lora"/>
              <a:cs typeface="Lora"/>
              <a:sym typeface="Lora"/>
            </a:endParaRPr>
          </a:p>
          <a:p>
            <a:pPr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endParaRPr sz="1467" kern="0">
              <a:solidFill>
                <a:srgbClr val="B6503C"/>
              </a:solidFill>
              <a:latin typeface="Lora"/>
              <a:ea typeface="Lora"/>
              <a:cs typeface="Lora"/>
              <a:sym typeface="Lora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sz="1467" kern="0">
              <a:solidFill>
                <a:srgbClr val="B6503C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405776782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2"/>
          <p:cNvGrpSpPr/>
          <p:nvPr/>
        </p:nvGrpSpPr>
        <p:grpSpPr>
          <a:xfrm>
            <a:off x="5631201" y="0"/>
            <a:ext cx="6774500" cy="6879200"/>
            <a:chOff x="4223400" y="0"/>
            <a:chExt cx="5080875" cy="5159400"/>
          </a:xfrm>
        </p:grpSpPr>
        <p:sp>
          <p:nvSpPr>
            <p:cNvPr id="166" name="Google Shape;166;p22"/>
            <p:cNvSpPr/>
            <p:nvPr/>
          </p:nvSpPr>
          <p:spPr>
            <a:xfrm>
              <a:off x="4223400" y="0"/>
              <a:ext cx="4920600" cy="5159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4383675" y="114300"/>
              <a:ext cx="4920600" cy="49149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22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70" name="Google Shape;170;p22"/>
          <p:cNvSpPr txBox="1">
            <a:spLocks noGrp="1"/>
          </p:cNvSpPr>
          <p:nvPr>
            <p:ph type="body" idx="1"/>
          </p:nvPr>
        </p:nvSpPr>
        <p:spPr>
          <a:xfrm>
            <a:off x="6763833" y="1456200"/>
            <a:ext cx="4400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157309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119767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546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41607" y="940433"/>
            <a:ext cx="48084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 b="0">
                <a:solidFill>
                  <a:schemeClr val="accent3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141607" y="4029867"/>
            <a:ext cx="34392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>
                <a:solidFill>
                  <a:schemeClr val="accent3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>
                <a:solidFill>
                  <a:schemeClr val="accent3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>
                <a:solidFill>
                  <a:schemeClr val="accent3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>
                <a:solidFill>
                  <a:schemeClr val="accent3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>
                <a:solidFill>
                  <a:schemeClr val="accent3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>
                <a:solidFill>
                  <a:schemeClr val="accent3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>
                <a:solidFill>
                  <a:schemeClr val="accent3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747522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6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59885" y="396800"/>
            <a:ext cx="10036400" cy="60644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4000500" y="1576200"/>
            <a:ext cx="7134400" cy="370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104100" y="3124500"/>
            <a:ext cx="492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639100" y="4043700"/>
            <a:ext cx="5857200" cy="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5980300" y="2399100"/>
            <a:ext cx="3174800" cy="7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82140673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1542300" y="0"/>
            <a:ext cx="10643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2194100" y="688400"/>
            <a:ext cx="9340000" cy="4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 sz="1733">
                <a:solidFill>
                  <a:schemeClr val="accent3"/>
                </a:solidFill>
              </a:defRPr>
            </a:lvl1pPr>
            <a:lvl2pPr marL="1219170" lvl="1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○"/>
              <a:defRPr sz="1733">
                <a:solidFill>
                  <a:schemeClr val="accent3"/>
                </a:solidFill>
              </a:defRPr>
            </a:lvl2pPr>
            <a:lvl3pPr marL="1828754" lvl="2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■"/>
              <a:defRPr sz="1733">
                <a:solidFill>
                  <a:schemeClr val="accent3"/>
                </a:solidFill>
              </a:defRPr>
            </a:lvl3pPr>
            <a:lvl4pPr marL="2438339" lvl="3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 sz="1733">
                <a:solidFill>
                  <a:schemeClr val="accent3"/>
                </a:solidFill>
              </a:defRPr>
            </a:lvl4pPr>
            <a:lvl5pPr marL="3047924" lvl="4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○"/>
              <a:defRPr sz="1733">
                <a:solidFill>
                  <a:schemeClr val="accent3"/>
                </a:solidFill>
              </a:defRPr>
            </a:lvl5pPr>
            <a:lvl6pPr marL="3657509" lvl="5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■"/>
              <a:defRPr sz="1733">
                <a:solidFill>
                  <a:schemeClr val="accent3"/>
                </a:solidFill>
              </a:defRPr>
            </a:lvl6pPr>
            <a:lvl7pPr marL="4267093" lvl="6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 sz="1733">
                <a:solidFill>
                  <a:schemeClr val="accent3"/>
                </a:solidFill>
              </a:defRPr>
            </a:lvl7pPr>
            <a:lvl8pPr marL="4876678" lvl="7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○"/>
              <a:defRPr sz="1733">
                <a:solidFill>
                  <a:schemeClr val="accent3"/>
                </a:solidFill>
              </a:defRPr>
            </a:lvl8pPr>
            <a:lvl9pPr marL="5486263" lvl="8" indent="-414856"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300"/>
              <a:buChar char="■"/>
              <a:defRPr sz="17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8717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AST TITLE">
  <p:cSld name="BIG LAST 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sz="1867" kern="0" smtClean="0">
                <a:solidFill>
                  <a:srgbClr val="000000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s"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" name="Google Shape;13;p3"/>
          <p:cNvSpPr/>
          <p:nvPr/>
        </p:nvSpPr>
        <p:spPr>
          <a:xfrm>
            <a:off x="-122833" y="-533500"/>
            <a:ext cx="12780000" cy="8143200"/>
          </a:xfrm>
          <a:prstGeom prst="rect">
            <a:avLst/>
          </a:prstGeom>
          <a:solidFill>
            <a:srgbClr val="F9C5B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391067" y="2389967"/>
            <a:ext cx="9572400" cy="15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160673" y="3916367"/>
            <a:ext cx="4033200" cy="2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erriweather Light"/>
              <a:buNone/>
              <a:defRPr sz="1600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276528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5" name="Google Shape;25;p5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2393533" y="1151400"/>
            <a:ext cx="4197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7137456" y="1151400"/>
            <a:ext cx="4197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819997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1542300" y="0"/>
            <a:ext cx="10643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6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8233038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7"/>
          <p:cNvGrpSpPr/>
          <p:nvPr/>
        </p:nvGrpSpPr>
        <p:grpSpPr>
          <a:xfrm>
            <a:off x="1521006" y="1309400"/>
            <a:ext cx="4965321" cy="4239200"/>
            <a:chOff x="1140700" y="982050"/>
            <a:chExt cx="4044300" cy="3179400"/>
          </a:xfrm>
        </p:grpSpPr>
        <p:sp>
          <p:nvSpPr>
            <p:cNvPr id="34" name="Google Shape;34;p7"/>
            <p:cNvSpPr/>
            <p:nvPr/>
          </p:nvSpPr>
          <p:spPr>
            <a:xfrm>
              <a:off x="1140700" y="982050"/>
              <a:ext cx="4044300" cy="3179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Google Shape;35;p7"/>
            <p:cNvSpPr/>
            <p:nvPr/>
          </p:nvSpPr>
          <p:spPr>
            <a:xfrm>
              <a:off x="1327450" y="1142250"/>
              <a:ext cx="3670800" cy="2859000"/>
            </a:xfrm>
            <a:prstGeom prst="rect">
              <a:avLst/>
            </a:prstGeom>
            <a:noFill/>
            <a:ln w="19050" cap="flat" cmpd="sng">
              <a:solidFill>
                <a:schemeClr val="accent4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2211867" y="2305600"/>
            <a:ext cx="3583600" cy="2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1pPr>
            <a:lvl2pPr marL="1219170" lvl="1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2pPr>
            <a:lvl3pPr marL="1828754" lvl="2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3pPr>
            <a:lvl4pPr marL="2438339" lvl="3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4pPr>
            <a:lvl5pPr marL="3047924" lvl="4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5pPr>
            <a:lvl6pPr marL="3657509" lvl="5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6pPr>
            <a:lvl7pPr marL="4267093" lvl="6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7pPr>
            <a:lvl8pPr marL="4876678" lvl="7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8pPr>
            <a:lvl9pPr marL="5486263" lvl="8" indent="-440256" algn="ctr"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8" name="Google Shape;38;p7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9" name="Google Shape;39;p7"/>
          <p:cNvSpPr/>
          <p:nvPr/>
        </p:nvSpPr>
        <p:spPr>
          <a:xfrm>
            <a:off x="10342300" y="-18433"/>
            <a:ext cx="1849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893809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8"/>
          <p:cNvGrpSpPr/>
          <p:nvPr/>
        </p:nvGrpSpPr>
        <p:grpSpPr>
          <a:xfrm>
            <a:off x="0" y="864433"/>
            <a:ext cx="5499600" cy="4946400"/>
            <a:chOff x="0" y="648325"/>
            <a:chExt cx="4124700" cy="3709800"/>
          </a:xfrm>
        </p:grpSpPr>
        <p:sp>
          <p:nvSpPr>
            <p:cNvPr id="42" name="Google Shape;42;p8"/>
            <p:cNvSpPr/>
            <p:nvPr/>
          </p:nvSpPr>
          <p:spPr>
            <a:xfrm>
              <a:off x="0" y="648325"/>
              <a:ext cx="4124700" cy="3709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314250" y="929425"/>
              <a:ext cx="3496200" cy="31476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1295633" y="610433"/>
            <a:ext cx="3078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210702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8" name="Google Shape;48;p9"/>
          <p:cNvSpPr/>
          <p:nvPr/>
        </p:nvSpPr>
        <p:spPr>
          <a:xfrm flipH="1">
            <a:off x="1520967" y="0"/>
            <a:ext cx="2996400" cy="693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49" name="Google Shape;49;p9"/>
          <p:cNvGrpSpPr/>
          <p:nvPr/>
        </p:nvGrpSpPr>
        <p:grpSpPr>
          <a:xfrm>
            <a:off x="6870737" y="939331"/>
            <a:ext cx="5321220" cy="4979364"/>
            <a:chOff x="1140700" y="982050"/>
            <a:chExt cx="4044300" cy="3179400"/>
          </a:xfrm>
        </p:grpSpPr>
        <p:sp>
          <p:nvSpPr>
            <p:cNvPr id="50" name="Google Shape;50;p9"/>
            <p:cNvSpPr/>
            <p:nvPr/>
          </p:nvSpPr>
          <p:spPr>
            <a:xfrm>
              <a:off x="1140700" y="982050"/>
              <a:ext cx="4044300" cy="3179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" name="Google Shape;51;p9"/>
            <p:cNvSpPr/>
            <p:nvPr/>
          </p:nvSpPr>
          <p:spPr>
            <a:xfrm>
              <a:off x="1327450" y="1142250"/>
              <a:ext cx="3670800" cy="2859000"/>
            </a:xfrm>
            <a:prstGeom prst="rect">
              <a:avLst/>
            </a:prstGeom>
            <a:noFill/>
            <a:ln w="19050" cap="flat" cmpd="sng">
              <a:solidFill>
                <a:schemeClr val="accent4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7678356" y="1521795"/>
            <a:ext cx="3706000" cy="36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867">
                <a:solidFill>
                  <a:schemeClr val="accent3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647264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7173394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1"/>
          <p:cNvGrpSpPr/>
          <p:nvPr/>
        </p:nvGrpSpPr>
        <p:grpSpPr>
          <a:xfrm>
            <a:off x="2428600" y="2960034"/>
            <a:ext cx="7334800" cy="4719333"/>
            <a:chOff x="1821450" y="2220025"/>
            <a:chExt cx="5501100" cy="3539500"/>
          </a:xfrm>
        </p:grpSpPr>
        <p:sp>
          <p:nvSpPr>
            <p:cNvPr id="58" name="Google Shape;58;p11"/>
            <p:cNvSpPr/>
            <p:nvPr/>
          </p:nvSpPr>
          <p:spPr>
            <a:xfrm>
              <a:off x="1821450" y="2220025"/>
              <a:ext cx="5501100" cy="333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  <p:sp>
          <p:nvSpPr>
            <p:cNvPr id="59" name="Google Shape;59;p11"/>
            <p:cNvSpPr/>
            <p:nvPr/>
          </p:nvSpPr>
          <p:spPr>
            <a:xfrm>
              <a:off x="2039850" y="2427425"/>
              <a:ext cx="5064300" cy="33321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</p:grpSp>
      <p:sp>
        <p:nvSpPr>
          <p:cNvPr id="60" name="Google Shape;6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3778933"/>
            <a:ext cx="11360800" cy="16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96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2428600" y="5307500"/>
            <a:ext cx="7334800" cy="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1pPr>
            <a:lvl2pPr marL="1219170" lvl="1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2pPr>
            <a:lvl3pPr marL="1828754" lvl="2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3pPr>
            <a:lvl4pPr marL="2438339" lvl="3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4pPr>
            <a:lvl5pPr marL="3047924" lvl="4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5pPr>
            <a:lvl6pPr marL="3657509" lvl="5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6pPr>
            <a:lvl7pPr marL="4267093" lvl="6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7pPr>
            <a:lvl8pPr marL="4876678" lvl="7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8pPr>
            <a:lvl9pPr marL="5486263" lvl="8" indent="-440256" algn="ctr"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6699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35632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3"/>
          <p:cNvGrpSpPr/>
          <p:nvPr/>
        </p:nvGrpSpPr>
        <p:grpSpPr>
          <a:xfrm>
            <a:off x="2997831" y="737400"/>
            <a:ext cx="3229045" cy="5383200"/>
            <a:chOff x="2370088" y="553050"/>
            <a:chExt cx="2309100" cy="4037400"/>
          </a:xfrm>
        </p:grpSpPr>
        <p:sp>
          <p:nvSpPr>
            <p:cNvPr id="65" name="Google Shape;65;p13"/>
            <p:cNvSpPr/>
            <p:nvPr/>
          </p:nvSpPr>
          <p:spPr>
            <a:xfrm>
              <a:off x="2370088" y="553050"/>
              <a:ext cx="2309100" cy="4037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2536000" y="705150"/>
              <a:ext cx="1977300" cy="37332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67" name="Google Shape;67;p13"/>
          <p:cNvGrpSpPr/>
          <p:nvPr/>
        </p:nvGrpSpPr>
        <p:grpSpPr>
          <a:xfrm>
            <a:off x="7486064" y="737400"/>
            <a:ext cx="3229045" cy="5383200"/>
            <a:chOff x="2370088" y="553050"/>
            <a:chExt cx="2309100" cy="4037400"/>
          </a:xfrm>
        </p:grpSpPr>
        <p:sp>
          <p:nvSpPr>
            <p:cNvPr id="68" name="Google Shape;68;p13"/>
            <p:cNvSpPr/>
            <p:nvPr/>
          </p:nvSpPr>
          <p:spPr>
            <a:xfrm>
              <a:off x="2370088" y="553050"/>
              <a:ext cx="2309100" cy="4037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2536000" y="705150"/>
              <a:ext cx="1977300" cy="37332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/>
          </p:nvPr>
        </p:nvSpPr>
        <p:spPr>
          <a:xfrm>
            <a:off x="3447551" y="2079417"/>
            <a:ext cx="23296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3447551" y="2476408"/>
            <a:ext cx="2329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3" hasCustomPrompt="1"/>
          </p:nvPr>
        </p:nvSpPr>
        <p:spPr>
          <a:xfrm>
            <a:off x="3917151" y="1589951"/>
            <a:ext cx="139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4"/>
          </p:nvPr>
        </p:nvSpPr>
        <p:spPr>
          <a:xfrm>
            <a:off x="3447551" y="4130984"/>
            <a:ext cx="23296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5"/>
          </p:nvPr>
        </p:nvSpPr>
        <p:spPr>
          <a:xfrm>
            <a:off x="3447551" y="4527975"/>
            <a:ext cx="2329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6" hasCustomPrompt="1"/>
          </p:nvPr>
        </p:nvSpPr>
        <p:spPr>
          <a:xfrm>
            <a:off x="3917151" y="3641517"/>
            <a:ext cx="139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7"/>
          </p:nvPr>
        </p:nvSpPr>
        <p:spPr>
          <a:xfrm>
            <a:off x="7935784" y="2079417"/>
            <a:ext cx="23296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7935784" y="2476408"/>
            <a:ext cx="2329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 hasCustomPrompt="1"/>
          </p:nvPr>
        </p:nvSpPr>
        <p:spPr>
          <a:xfrm>
            <a:off x="8405384" y="1589951"/>
            <a:ext cx="139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/>
          </p:nvPr>
        </p:nvSpPr>
        <p:spPr>
          <a:xfrm>
            <a:off x="7935784" y="4130984"/>
            <a:ext cx="23296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4"/>
          </p:nvPr>
        </p:nvSpPr>
        <p:spPr>
          <a:xfrm>
            <a:off x="7935784" y="4527975"/>
            <a:ext cx="2329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5" hasCustomPrompt="1"/>
          </p:nvPr>
        </p:nvSpPr>
        <p:spPr>
          <a:xfrm>
            <a:off x="8405384" y="3641517"/>
            <a:ext cx="139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3" name="Google Shape;83;p13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7811238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6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2286000" y="1530133"/>
            <a:ext cx="10250000" cy="56228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6188800" y="5213333"/>
            <a:ext cx="492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167400" y="2310000"/>
            <a:ext cx="5857200" cy="22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7131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type="secHead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1831000" y="1624600"/>
            <a:ext cx="8530000" cy="36088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949400" y="2204200"/>
            <a:ext cx="6293200" cy="2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6858000" y="3961067"/>
            <a:ext cx="2748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None/>
              <a:defRPr sz="16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40138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2">
  <p:cSld name="Title + Two Columns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5"/>
          <p:cNvGrpSpPr/>
          <p:nvPr/>
        </p:nvGrpSpPr>
        <p:grpSpPr>
          <a:xfrm>
            <a:off x="2637000" y="3424167"/>
            <a:ext cx="3880800" cy="2664000"/>
            <a:chOff x="1977750" y="2872925"/>
            <a:chExt cx="2910600" cy="1998000"/>
          </a:xfrm>
        </p:grpSpPr>
        <p:sp>
          <p:nvSpPr>
            <p:cNvPr id="90" name="Google Shape;90;p15"/>
            <p:cNvSpPr/>
            <p:nvPr/>
          </p:nvSpPr>
          <p:spPr>
            <a:xfrm>
              <a:off x="1977750" y="2872925"/>
              <a:ext cx="2910600" cy="199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2100750" y="3000875"/>
              <a:ext cx="2664600" cy="17421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92" name="Google Shape;92;p15"/>
          <p:cNvGrpSpPr/>
          <p:nvPr/>
        </p:nvGrpSpPr>
        <p:grpSpPr>
          <a:xfrm>
            <a:off x="7195300" y="3424167"/>
            <a:ext cx="3880800" cy="2664000"/>
            <a:chOff x="5396475" y="2872925"/>
            <a:chExt cx="2910600" cy="1998000"/>
          </a:xfrm>
        </p:grpSpPr>
        <p:sp>
          <p:nvSpPr>
            <p:cNvPr id="93" name="Google Shape;93;p15"/>
            <p:cNvSpPr/>
            <p:nvPr/>
          </p:nvSpPr>
          <p:spPr>
            <a:xfrm>
              <a:off x="5396475" y="2872925"/>
              <a:ext cx="2910600" cy="199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5519475" y="3000875"/>
              <a:ext cx="2664600" cy="17421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</p:grpSp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2"/>
          </p:nvPr>
        </p:nvSpPr>
        <p:spPr>
          <a:xfrm>
            <a:off x="3274584" y="3951633"/>
            <a:ext cx="26056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"/>
          </p:nvPr>
        </p:nvSpPr>
        <p:spPr>
          <a:xfrm>
            <a:off x="3274584" y="4440700"/>
            <a:ext cx="26056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 idx="3"/>
          </p:nvPr>
        </p:nvSpPr>
        <p:spPr>
          <a:xfrm>
            <a:off x="7832888" y="3951633"/>
            <a:ext cx="26056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4"/>
          </p:nvPr>
        </p:nvSpPr>
        <p:spPr>
          <a:xfrm>
            <a:off x="7832884" y="4440700"/>
            <a:ext cx="26056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cxnSp>
        <p:nvCxnSpPr>
          <p:cNvPr id="100" name="Google Shape;100;p15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813355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/>
          <p:nvPr/>
        </p:nvSpPr>
        <p:spPr>
          <a:xfrm>
            <a:off x="1542300" y="0"/>
            <a:ext cx="10643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 idx="2"/>
          </p:nvPr>
        </p:nvSpPr>
        <p:spPr>
          <a:xfrm>
            <a:off x="2390468" y="4057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2390467" y="4546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 idx="3"/>
          </p:nvPr>
        </p:nvSpPr>
        <p:spPr>
          <a:xfrm>
            <a:off x="5633908" y="4057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4"/>
          </p:nvPr>
        </p:nvSpPr>
        <p:spPr>
          <a:xfrm>
            <a:off x="5633903" y="4546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cxnSp>
        <p:nvCxnSpPr>
          <p:cNvPr id="108" name="Google Shape;108;p16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9" name="Google Shape;109;p16"/>
          <p:cNvSpPr txBox="1">
            <a:spLocks noGrp="1"/>
          </p:cNvSpPr>
          <p:nvPr>
            <p:ph type="title" idx="5"/>
          </p:nvPr>
        </p:nvSpPr>
        <p:spPr>
          <a:xfrm>
            <a:off x="8877341" y="4057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6"/>
          </p:nvPr>
        </p:nvSpPr>
        <p:spPr>
          <a:xfrm>
            <a:off x="8877336" y="4546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242079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title" idx="2"/>
          </p:nvPr>
        </p:nvSpPr>
        <p:spPr>
          <a:xfrm>
            <a:off x="2288868" y="1733067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2288867" y="2222133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title" idx="3"/>
          </p:nvPr>
        </p:nvSpPr>
        <p:spPr>
          <a:xfrm>
            <a:off x="2288868" y="4597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4"/>
          </p:nvPr>
        </p:nvSpPr>
        <p:spPr>
          <a:xfrm>
            <a:off x="2288867" y="5086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title" idx="5"/>
          </p:nvPr>
        </p:nvSpPr>
        <p:spPr>
          <a:xfrm>
            <a:off x="5633908" y="1733067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6"/>
          </p:nvPr>
        </p:nvSpPr>
        <p:spPr>
          <a:xfrm>
            <a:off x="5633903" y="2222133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 idx="7"/>
          </p:nvPr>
        </p:nvSpPr>
        <p:spPr>
          <a:xfrm>
            <a:off x="5633908" y="4597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8"/>
          </p:nvPr>
        </p:nvSpPr>
        <p:spPr>
          <a:xfrm>
            <a:off x="5633903" y="5086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7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2239798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Percentage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443800" y="386633"/>
            <a:ext cx="11304400" cy="60744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 hasCustomPrompt="1"/>
          </p:nvPr>
        </p:nvSpPr>
        <p:spPr>
          <a:xfrm>
            <a:off x="5871200" y="939100"/>
            <a:ext cx="5123200" cy="9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1"/>
          </p:nvPr>
        </p:nvSpPr>
        <p:spPr>
          <a:xfrm>
            <a:off x="6556600" y="1775100"/>
            <a:ext cx="37524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title" idx="2" hasCustomPrompt="1"/>
          </p:nvPr>
        </p:nvSpPr>
        <p:spPr>
          <a:xfrm>
            <a:off x="5871200" y="2788600"/>
            <a:ext cx="5123200" cy="9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3"/>
          </p:nvPr>
        </p:nvSpPr>
        <p:spPr>
          <a:xfrm>
            <a:off x="6556600" y="3624600"/>
            <a:ext cx="37524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 idx="4" hasCustomPrompt="1"/>
          </p:nvPr>
        </p:nvSpPr>
        <p:spPr>
          <a:xfrm>
            <a:off x="5871200" y="4638100"/>
            <a:ext cx="5123200" cy="9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5"/>
          </p:nvPr>
        </p:nvSpPr>
        <p:spPr>
          <a:xfrm>
            <a:off x="6556600" y="5474100"/>
            <a:ext cx="37524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819643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 ">
  <p:cSld name="Two Columns  ">
    <p:bg>
      <p:bgPr>
        <a:solidFill>
          <a:schemeClr val="accent6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9"/>
          <p:cNvGrpSpPr/>
          <p:nvPr/>
        </p:nvGrpSpPr>
        <p:grpSpPr>
          <a:xfrm>
            <a:off x="865346" y="1739885"/>
            <a:ext cx="2672319" cy="3378219"/>
            <a:chOff x="1977750" y="2872925"/>
            <a:chExt cx="2910600" cy="1998000"/>
          </a:xfrm>
        </p:grpSpPr>
        <p:sp>
          <p:nvSpPr>
            <p:cNvPr id="132" name="Google Shape;132;p19"/>
            <p:cNvSpPr/>
            <p:nvPr/>
          </p:nvSpPr>
          <p:spPr>
            <a:xfrm>
              <a:off x="1977750" y="2872925"/>
              <a:ext cx="2910600" cy="199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2139297" y="2978525"/>
              <a:ext cx="2587500" cy="1786800"/>
            </a:xfrm>
            <a:prstGeom prst="rect">
              <a:avLst/>
            </a:prstGeom>
            <a:noFill/>
            <a:ln w="19050" cap="flat" cmpd="sng">
              <a:solidFill>
                <a:schemeClr val="accent6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34" name="Google Shape;134;p19"/>
          <p:cNvGrpSpPr/>
          <p:nvPr/>
        </p:nvGrpSpPr>
        <p:grpSpPr>
          <a:xfrm>
            <a:off x="8654346" y="1739885"/>
            <a:ext cx="2672319" cy="3378219"/>
            <a:chOff x="1977750" y="2872925"/>
            <a:chExt cx="2910600" cy="1998000"/>
          </a:xfrm>
        </p:grpSpPr>
        <p:sp>
          <p:nvSpPr>
            <p:cNvPr id="135" name="Google Shape;135;p19"/>
            <p:cNvSpPr/>
            <p:nvPr/>
          </p:nvSpPr>
          <p:spPr>
            <a:xfrm>
              <a:off x="1977750" y="2872925"/>
              <a:ext cx="2910600" cy="199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2139297" y="2978525"/>
              <a:ext cx="2587500" cy="1786800"/>
            </a:xfrm>
            <a:prstGeom prst="rect">
              <a:avLst/>
            </a:prstGeom>
            <a:noFill/>
            <a:ln w="19050" cap="flat" cmpd="sng">
              <a:solidFill>
                <a:schemeClr val="accent6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</p:grpSp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1109105" y="2653067"/>
            <a:ext cx="21848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1"/>
          </p:nvPr>
        </p:nvSpPr>
        <p:spPr>
          <a:xfrm>
            <a:off x="1109105" y="3142133"/>
            <a:ext cx="21848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title" idx="2"/>
          </p:nvPr>
        </p:nvSpPr>
        <p:spPr>
          <a:xfrm>
            <a:off x="8898103" y="2653067"/>
            <a:ext cx="21848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3"/>
          </p:nvPr>
        </p:nvSpPr>
        <p:spPr>
          <a:xfrm>
            <a:off x="8898099" y="3142133"/>
            <a:ext cx="21848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247598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Title + Six Columns 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/>
          <p:nvPr/>
        </p:nvSpPr>
        <p:spPr>
          <a:xfrm>
            <a:off x="1542300" y="0"/>
            <a:ext cx="10643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title" idx="2"/>
          </p:nvPr>
        </p:nvSpPr>
        <p:spPr>
          <a:xfrm>
            <a:off x="2390468" y="4703267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1"/>
          </p:nvPr>
        </p:nvSpPr>
        <p:spPr>
          <a:xfrm>
            <a:off x="2390467" y="5192333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title" idx="3"/>
          </p:nvPr>
        </p:nvSpPr>
        <p:spPr>
          <a:xfrm>
            <a:off x="5633908" y="4703267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4"/>
          </p:nvPr>
        </p:nvSpPr>
        <p:spPr>
          <a:xfrm>
            <a:off x="5633903" y="5192333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cxnSp>
        <p:nvCxnSpPr>
          <p:cNvPr id="148" name="Google Shape;148;p20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9" name="Google Shape;149;p20"/>
          <p:cNvSpPr txBox="1">
            <a:spLocks noGrp="1"/>
          </p:cNvSpPr>
          <p:nvPr>
            <p:ph type="title" idx="5"/>
          </p:nvPr>
        </p:nvSpPr>
        <p:spPr>
          <a:xfrm>
            <a:off x="8877341" y="4703267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6"/>
          </p:nvPr>
        </p:nvSpPr>
        <p:spPr>
          <a:xfrm>
            <a:off x="8877336" y="5192333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 idx="7"/>
          </p:nvPr>
        </p:nvSpPr>
        <p:spPr>
          <a:xfrm>
            <a:off x="2390468" y="1771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8"/>
          </p:nvPr>
        </p:nvSpPr>
        <p:spPr>
          <a:xfrm>
            <a:off x="2390467" y="2260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title" idx="9"/>
          </p:nvPr>
        </p:nvSpPr>
        <p:spPr>
          <a:xfrm>
            <a:off x="5633908" y="1771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13"/>
          </p:nvPr>
        </p:nvSpPr>
        <p:spPr>
          <a:xfrm>
            <a:off x="5633903" y="2260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 idx="14"/>
          </p:nvPr>
        </p:nvSpPr>
        <p:spPr>
          <a:xfrm>
            <a:off x="8877341" y="1771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15"/>
          </p:nvPr>
        </p:nvSpPr>
        <p:spPr>
          <a:xfrm>
            <a:off x="8877336" y="2260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984996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1"/>
          <p:cNvGrpSpPr/>
          <p:nvPr/>
        </p:nvGrpSpPr>
        <p:grpSpPr>
          <a:xfrm>
            <a:off x="-534633" y="1711800"/>
            <a:ext cx="6000633" cy="3434400"/>
            <a:chOff x="-400975" y="1283850"/>
            <a:chExt cx="4500475" cy="2575800"/>
          </a:xfrm>
        </p:grpSpPr>
        <p:sp>
          <p:nvSpPr>
            <p:cNvPr id="159" name="Google Shape;159;p21"/>
            <p:cNvSpPr/>
            <p:nvPr/>
          </p:nvSpPr>
          <p:spPr>
            <a:xfrm>
              <a:off x="0" y="1283850"/>
              <a:ext cx="4099500" cy="2575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-400975" y="1505750"/>
              <a:ext cx="4299900" cy="21450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61" name="Google Shape;161;p21"/>
          <p:cNvSpPr txBox="1">
            <a:spLocks noGrp="1"/>
          </p:cNvSpPr>
          <p:nvPr>
            <p:ph type="ctrTitle"/>
          </p:nvPr>
        </p:nvSpPr>
        <p:spPr>
          <a:xfrm>
            <a:off x="1284033" y="2872067"/>
            <a:ext cx="4111600" cy="11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 b="0">
                <a:solidFill>
                  <a:schemeClr val="accent3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ubTitle" idx="1"/>
          </p:nvPr>
        </p:nvSpPr>
        <p:spPr>
          <a:xfrm>
            <a:off x="6451367" y="1194767"/>
            <a:ext cx="4182000" cy="13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6451367" y="4104867"/>
            <a:ext cx="4425600" cy="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B6503C"/>
                </a:solidFill>
                <a:latin typeface="Lora"/>
                <a:ea typeface="Lora"/>
                <a:cs typeface="Lora"/>
                <a:sym typeface="Lora"/>
              </a:rPr>
              <a:t>CREDITS: This presentation template was created by </a:t>
            </a:r>
            <a:r>
              <a:rPr lang="en" sz="1467" kern="0">
                <a:solidFill>
                  <a:srgbClr val="B6503C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2"/>
              </a:rPr>
              <a:t>Slidesgo</a:t>
            </a:r>
            <a:r>
              <a:rPr lang="en" sz="1467" kern="0">
                <a:solidFill>
                  <a:srgbClr val="B6503C"/>
                </a:solidFill>
                <a:latin typeface="Lora"/>
                <a:ea typeface="Lora"/>
                <a:cs typeface="Lora"/>
                <a:sym typeface="Lora"/>
              </a:rPr>
              <a:t>, including icons by </a:t>
            </a:r>
            <a:r>
              <a:rPr lang="en" sz="1467" kern="0">
                <a:solidFill>
                  <a:srgbClr val="B6503C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3"/>
              </a:rPr>
              <a:t>Flaticon</a:t>
            </a:r>
            <a:r>
              <a:rPr lang="en" sz="1467" kern="0">
                <a:solidFill>
                  <a:srgbClr val="B6503C"/>
                </a:solidFill>
                <a:latin typeface="Lora"/>
                <a:ea typeface="Lora"/>
                <a:cs typeface="Lora"/>
                <a:sym typeface="Lora"/>
              </a:rPr>
              <a:t>, and infographics &amp; images by </a:t>
            </a:r>
            <a:r>
              <a:rPr lang="en" sz="1467" kern="0">
                <a:solidFill>
                  <a:srgbClr val="B6503C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4"/>
              </a:rPr>
              <a:t>Freepik</a:t>
            </a:r>
            <a:r>
              <a:rPr lang="en" sz="1467" kern="0">
                <a:solidFill>
                  <a:srgbClr val="B6503C"/>
                </a:solidFill>
                <a:latin typeface="Lora"/>
                <a:ea typeface="Lora"/>
                <a:cs typeface="Lora"/>
                <a:sym typeface="Lora"/>
              </a:rPr>
              <a:t>. </a:t>
            </a:r>
            <a:endParaRPr sz="1467" kern="0">
              <a:solidFill>
                <a:srgbClr val="B6503C"/>
              </a:solidFill>
              <a:latin typeface="Lora"/>
              <a:ea typeface="Lora"/>
              <a:cs typeface="Lora"/>
              <a:sym typeface="Lora"/>
            </a:endParaRPr>
          </a:p>
          <a:p>
            <a:pPr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endParaRPr sz="1467" kern="0">
              <a:solidFill>
                <a:srgbClr val="B6503C"/>
              </a:solidFill>
              <a:latin typeface="Lora"/>
              <a:ea typeface="Lora"/>
              <a:cs typeface="Lora"/>
              <a:sym typeface="Lora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sz="1467" kern="0">
              <a:solidFill>
                <a:srgbClr val="B6503C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32839047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2"/>
          <p:cNvGrpSpPr/>
          <p:nvPr/>
        </p:nvGrpSpPr>
        <p:grpSpPr>
          <a:xfrm>
            <a:off x="5631201" y="0"/>
            <a:ext cx="6774500" cy="6879200"/>
            <a:chOff x="4223400" y="0"/>
            <a:chExt cx="5080875" cy="5159400"/>
          </a:xfrm>
        </p:grpSpPr>
        <p:sp>
          <p:nvSpPr>
            <p:cNvPr id="166" name="Google Shape;166;p22"/>
            <p:cNvSpPr/>
            <p:nvPr/>
          </p:nvSpPr>
          <p:spPr>
            <a:xfrm>
              <a:off x="4223400" y="0"/>
              <a:ext cx="4920600" cy="5159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4383675" y="114300"/>
              <a:ext cx="4920600" cy="49149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22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70" name="Google Shape;170;p22"/>
          <p:cNvSpPr txBox="1">
            <a:spLocks noGrp="1"/>
          </p:cNvSpPr>
          <p:nvPr>
            <p:ph type="body" idx="1"/>
          </p:nvPr>
        </p:nvSpPr>
        <p:spPr>
          <a:xfrm>
            <a:off x="6763833" y="1456200"/>
            <a:ext cx="4400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25420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875749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546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41607" y="940433"/>
            <a:ext cx="48084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 b="0">
                <a:solidFill>
                  <a:schemeClr val="accent3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141607" y="4029867"/>
            <a:ext cx="34392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>
                <a:solidFill>
                  <a:schemeClr val="accent3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>
                <a:solidFill>
                  <a:schemeClr val="accent3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>
                <a:solidFill>
                  <a:schemeClr val="accent3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>
                <a:solidFill>
                  <a:schemeClr val="accent3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>
                <a:solidFill>
                  <a:schemeClr val="accent3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>
                <a:solidFill>
                  <a:schemeClr val="accent3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>
                <a:solidFill>
                  <a:schemeClr val="accent3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76342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>
  <p:cSld name="SCHEDU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819733" y="1741100"/>
            <a:ext cx="2848800" cy="8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2" hasCustomPrompt="1"/>
          </p:nvPr>
        </p:nvSpPr>
        <p:spPr>
          <a:xfrm>
            <a:off x="3068733" y="549100"/>
            <a:ext cx="2350800" cy="14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3"/>
          </p:nvPr>
        </p:nvSpPr>
        <p:spPr>
          <a:xfrm>
            <a:off x="6381267" y="1741100"/>
            <a:ext cx="2848800" cy="8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4" hasCustomPrompt="1"/>
          </p:nvPr>
        </p:nvSpPr>
        <p:spPr>
          <a:xfrm>
            <a:off x="6630267" y="549100"/>
            <a:ext cx="2350800" cy="14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5"/>
          </p:nvPr>
        </p:nvSpPr>
        <p:spPr>
          <a:xfrm>
            <a:off x="2819733" y="4766567"/>
            <a:ext cx="2848800" cy="8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6" hasCustomPrompt="1"/>
          </p:nvPr>
        </p:nvSpPr>
        <p:spPr>
          <a:xfrm>
            <a:off x="3068733" y="3574567"/>
            <a:ext cx="2350800" cy="14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7"/>
          </p:nvPr>
        </p:nvSpPr>
        <p:spPr>
          <a:xfrm>
            <a:off x="6381267" y="4766567"/>
            <a:ext cx="2848800" cy="8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8" hasCustomPrompt="1"/>
          </p:nvPr>
        </p:nvSpPr>
        <p:spPr>
          <a:xfrm>
            <a:off x="6630267" y="3574567"/>
            <a:ext cx="2350800" cy="14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2869933" y="2331184"/>
            <a:ext cx="2748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None/>
              <a:defRPr sz="16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9"/>
          </p:nvPr>
        </p:nvSpPr>
        <p:spPr>
          <a:xfrm>
            <a:off x="6431467" y="2331167"/>
            <a:ext cx="2748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None/>
              <a:defRPr sz="16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3"/>
          </p:nvPr>
        </p:nvSpPr>
        <p:spPr>
          <a:xfrm>
            <a:off x="6431467" y="5356600"/>
            <a:ext cx="2748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None/>
              <a:defRPr sz="16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4"/>
          </p:nvPr>
        </p:nvSpPr>
        <p:spPr>
          <a:xfrm>
            <a:off x="2869933" y="5327000"/>
            <a:ext cx="2748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None/>
              <a:defRPr sz="16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220540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6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59885" y="396800"/>
            <a:ext cx="10036400" cy="60644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4000500" y="1576200"/>
            <a:ext cx="7134400" cy="370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104100" y="3124500"/>
            <a:ext cx="492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639100" y="4043700"/>
            <a:ext cx="5857200" cy="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5980300" y="2399100"/>
            <a:ext cx="3174800" cy="7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2712859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1542300" y="0"/>
            <a:ext cx="10643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2194100" y="688400"/>
            <a:ext cx="9340000" cy="4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 sz="1733">
                <a:solidFill>
                  <a:schemeClr val="accent3"/>
                </a:solidFill>
              </a:defRPr>
            </a:lvl1pPr>
            <a:lvl2pPr marL="1219170" lvl="1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○"/>
              <a:defRPr sz="1733">
                <a:solidFill>
                  <a:schemeClr val="accent3"/>
                </a:solidFill>
              </a:defRPr>
            </a:lvl2pPr>
            <a:lvl3pPr marL="1828754" lvl="2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■"/>
              <a:defRPr sz="1733">
                <a:solidFill>
                  <a:schemeClr val="accent3"/>
                </a:solidFill>
              </a:defRPr>
            </a:lvl3pPr>
            <a:lvl4pPr marL="2438339" lvl="3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 sz="1733">
                <a:solidFill>
                  <a:schemeClr val="accent3"/>
                </a:solidFill>
              </a:defRPr>
            </a:lvl4pPr>
            <a:lvl5pPr marL="3047924" lvl="4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○"/>
              <a:defRPr sz="1733">
                <a:solidFill>
                  <a:schemeClr val="accent3"/>
                </a:solidFill>
              </a:defRPr>
            </a:lvl5pPr>
            <a:lvl6pPr marL="3657509" lvl="5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■"/>
              <a:defRPr sz="1733">
                <a:solidFill>
                  <a:schemeClr val="accent3"/>
                </a:solidFill>
              </a:defRPr>
            </a:lvl6pPr>
            <a:lvl7pPr marL="4267093" lvl="6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 sz="1733">
                <a:solidFill>
                  <a:schemeClr val="accent3"/>
                </a:solidFill>
              </a:defRPr>
            </a:lvl7pPr>
            <a:lvl8pPr marL="4876678" lvl="7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○"/>
              <a:defRPr sz="1733">
                <a:solidFill>
                  <a:schemeClr val="accent3"/>
                </a:solidFill>
              </a:defRPr>
            </a:lvl8pPr>
            <a:lvl9pPr marL="5486263" lvl="8" indent="-414856"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300"/>
              <a:buChar char="■"/>
              <a:defRPr sz="17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143505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5" name="Google Shape;25;p5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2393533" y="1151400"/>
            <a:ext cx="4197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7137456" y="1151400"/>
            <a:ext cx="4197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997324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1542300" y="0"/>
            <a:ext cx="10643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6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341722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7"/>
          <p:cNvGrpSpPr/>
          <p:nvPr/>
        </p:nvGrpSpPr>
        <p:grpSpPr>
          <a:xfrm>
            <a:off x="1521006" y="1309400"/>
            <a:ext cx="4965321" cy="4239200"/>
            <a:chOff x="1140700" y="982050"/>
            <a:chExt cx="4044300" cy="3179400"/>
          </a:xfrm>
        </p:grpSpPr>
        <p:sp>
          <p:nvSpPr>
            <p:cNvPr id="34" name="Google Shape;34;p7"/>
            <p:cNvSpPr/>
            <p:nvPr/>
          </p:nvSpPr>
          <p:spPr>
            <a:xfrm>
              <a:off x="1140700" y="982050"/>
              <a:ext cx="4044300" cy="3179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Google Shape;35;p7"/>
            <p:cNvSpPr/>
            <p:nvPr/>
          </p:nvSpPr>
          <p:spPr>
            <a:xfrm>
              <a:off x="1327450" y="1142250"/>
              <a:ext cx="3670800" cy="2859000"/>
            </a:xfrm>
            <a:prstGeom prst="rect">
              <a:avLst/>
            </a:prstGeom>
            <a:noFill/>
            <a:ln w="19050" cap="flat" cmpd="sng">
              <a:solidFill>
                <a:schemeClr val="accent4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2211867" y="2305600"/>
            <a:ext cx="3583600" cy="2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1pPr>
            <a:lvl2pPr marL="1219170" lvl="1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2pPr>
            <a:lvl3pPr marL="1828754" lvl="2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3pPr>
            <a:lvl4pPr marL="2438339" lvl="3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4pPr>
            <a:lvl5pPr marL="3047924" lvl="4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5pPr>
            <a:lvl6pPr marL="3657509" lvl="5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6pPr>
            <a:lvl7pPr marL="4267093" lvl="6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7pPr>
            <a:lvl8pPr marL="4876678" lvl="7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8pPr>
            <a:lvl9pPr marL="5486263" lvl="8" indent="-440256" algn="ctr"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8" name="Google Shape;38;p7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9" name="Google Shape;39;p7"/>
          <p:cNvSpPr/>
          <p:nvPr/>
        </p:nvSpPr>
        <p:spPr>
          <a:xfrm>
            <a:off x="10342300" y="-18433"/>
            <a:ext cx="1849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941773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8"/>
          <p:cNvGrpSpPr/>
          <p:nvPr/>
        </p:nvGrpSpPr>
        <p:grpSpPr>
          <a:xfrm>
            <a:off x="0" y="864433"/>
            <a:ext cx="5499600" cy="4946400"/>
            <a:chOff x="0" y="648325"/>
            <a:chExt cx="4124700" cy="3709800"/>
          </a:xfrm>
        </p:grpSpPr>
        <p:sp>
          <p:nvSpPr>
            <p:cNvPr id="42" name="Google Shape;42;p8"/>
            <p:cNvSpPr/>
            <p:nvPr/>
          </p:nvSpPr>
          <p:spPr>
            <a:xfrm>
              <a:off x="0" y="648325"/>
              <a:ext cx="4124700" cy="3709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314250" y="929425"/>
              <a:ext cx="3496200" cy="31476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1295633" y="610433"/>
            <a:ext cx="3078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067015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8" name="Google Shape;48;p9"/>
          <p:cNvSpPr/>
          <p:nvPr/>
        </p:nvSpPr>
        <p:spPr>
          <a:xfrm flipH="1">
            <a:off x="1520967" y="0"/>
            <a:ext cx="2996400" cy="693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49" name="Google Shape;49;p9"/>
          <p:cNvGrpSpPr/>
          <p:nvPr/>
        </p:nvGrpSpPr>
        <p:grpSpPr>
          <a:xfrm>
            <a:off x="6870737" y="939331"/>
            <a:ext cx="5321220" cy="4979364"/>
            <a:chOff x="1140700" y="982050"/>
            <a:chExt cx="4044300" cy="3179400"/>
          </a:xfrm>
        </p:grpSpPr>
        <p:sp>
          <p:nvSpPr>
            <p:cNvPr id="50" name="Google Shape;50;p9"/>
            <p:cNvSpPr/>
            <p:nvPr/>
          </p:nvSpPr>
          <p:spPr>
            <a:xfrm>
              <a:off x="1140700" y="982050"/>
              <a:ext cx="4044300" cy="3179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" name="Google Shape;51;p9"/>
            <p:cNvSpPr/>
            <p:nvPr/>
          </p:nvSpPr>
          <p:spPr>
            <a:xfrm>
              <a:off x="1327450" y="1142250"/>
              <a:ext cx="3670800" cy="2859000"/>
            </a:xfrm>
            <a:prstGeom prst="rect">
              <a:avLst/>
            </a:prstGeom>
            <a:noFill/>
            <a:ln w="19050" cap="flat" cmpd="sng">
              <a:solidFill>
                <a:schemeClr val="accent4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7678356" y="1521795"/>
            <a:ext cx="3706000" cy="36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867">
                <a:solidFill>
                  <a:schemeClr val="accent3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88236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142761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1"/>
          <p:cNvGrpSpPr/>
          <p:nvPr/>
        </p:nvGrpSpPr>
        <p:grpSpPr>
          <a:xfrm>
            <a:off x="2428600" y="2960034"/>
            <a:ext cx="7334800" cy="4719333"/>
            <a:chOff x="1821450" y="2220025"/>
            <a:chExt cx="5501100" cy="3539500"/>
          </a:xfrm>
        </p:grpSpPr>
        <p:sp>
          <p:nvSpPr>
            <p:cNvPr id="58" name="Google Shape;58;p11"/>
            <p:cNvSpPr/>
            <p:nvPr/>
          </p:nvSpPr>
          <p:spPr>
            <a:xfrm>
              <a:off x="1821450" y="2220025"/>
              <a:ext cx="5501100" cy="333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  <p:sp>
          <p:nvSpPr>
            <p:cNvPr id="59" name="Google Shape;59;p11"/>
            <p:cNvSpPr/>
            <p:nvPr/>
          </p:nvSpPr>
          <p:spPr>
            <a:xfrm>
              <a:off x="2039850" y="2427425"/>
              <a:ext cx="5064300" cy="33321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</p:grpSp>
      <p:sp>
        <p:nvSpPr>
          <p:cNvPr id="60" name="Google Shape;6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3778933"/>
            <a:ext cx="11360800" cy="16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96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2428600" y="5307500"/>
            <a:ext cx="7334800" cy="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1pPr>
            <a:lvl2pPr marL="1219170" lvl="1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2pPr>
            <a:lvl3pPr marL="1828754" lvl="2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3pPr>
            <a:lvl4pPr marL="2438339" lvl="3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4pPr>
            <a:lvl5pPr marL="3047924" lvl="4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5pPr>
            <a:lvl6pPr marL="3657509" lvl="5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6pPr>
            <a:lvl7pPr marL="4267093" lvl="6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7pPr>
            <a:lvl8pPr marL="4876678" lvl="7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8pPr>
            <a:lvl9pPr marL="5486263" lvl="8" indent="-440256" algn="ctr"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039566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379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 type="tx">
  <p:cSld name="HEADLINE 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81000" y="4055151"/>
            <a:ext cx="5830000" cy="8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ubTitle" idx="1"/>
          </p:nvPr>
        </p:nvSpPr>
        <p:spPr>
          <a:xfrm>
            <a:off x="4466400" y="4675167"/>
            <a:ext cx="32592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None/>
              <a:defRPr sz="16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 idx="2" hasCustomPrompt="1"/>
          </p:nvPr>
        </p:nvSpPr>
        <p:spPr>
          <a:xfrm>
            <a:off x="415600" y="3043933"/>
            <a:ext cx="11360800" cy="12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8101245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3"/>
          <p:cNvGrpSpPr/>
          <p:nvPr/>
        </p:nvGrpSpPr>
        <p:grpSpPr>
          <a:xfrm>
            <a:off x="2997831" y="737400"/>
            <a:ext cx="3229045" cy="5383200"/>
            <a:chOff x="2370088" y="553050"/>
            <a:chExt cx="2309100" cy="4037400"/>
          </a:xfrm>
        </p:grpSpPr>
        <p:sp>
          <p:nvSpPr>
            <p:cNvPr id="65" name="Google Shape;65;p13"/>
            <p:cNvSpPr/>
            <p:nvPr/>
          </p:nvSpPr>
          <p:spPr>
            <a:xfrm>
              <a:off x="2370088" y="553050"/>
              <a:ext cx="2309100" cy="4037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2536000" y="705150"/>
              <a:ext cx="1977300" cy="37332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67" name="Google Shape;67;p13"/>
          <p:cNvGrpSpPr/>
          <p:nvPr/>
        </p:nvGrpSpPr>
        <p:grpSpPr>
          <a:xfrm>
            <a:off x="7486064" y="737400"/>
            <a:ext cx="3229045" cy="5383200"/>
            <a:chOff x="2370088" y="553050"/>
            <a:chExt cx="2309100" cy="4037400"/>
          </a:xfrm>
        </p:grpSpPr>
        <p:sp>
          <p:nvSpPr>
            <p:cNvPr id="68" name="Google Shape;68;p13"/>
            <p:cNvSpPr/>
            <p:nvPr/>
          </p:nvSpPr>
          <p:spPr>
            <a:xfrm>
              <a:off x="2370088" y="553050"/>
              <a:ext cx="2309100" cy="4037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2536000" y="705150"/>
              <a:ext cx="1977300" cy="37332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/>
          </p:nvPr>
        </p:nvSpPr>
        <p:spPr>
          <a:xfrm>
            <a:off x="3447551" y="2079417"/>
            <a:ext cx="23296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3447551" y="2476408"/>
            <a:ext cx="2329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3" hasCustomPrompt="1"/>
          </p:nvPr>
        </p:nvSpPr>
        <p:spPr>
          <a:xfrm>
            <a:off x="3917151" y="1589951"/>
            <a:ext cx="139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4"/>
          </p:nvPr>
        </p:nvSpPr>
        <p:spPr>
          <a:xfrm>
            <a:off x="3447551" y="4130984"/>
            <a:ext cx="23296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5"/>
          </p:nvPr>
        </p:nvSpPr>
        <p:spPr>
          <a:xfrm>
            <a:off x="3447551" y="4527975"/>
            <a:ext cx="2329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6" hasCustomPrompt="1"/>
          </p:nvPr>
        </p:nvSpPr>
        <p:spPr>
          <a:xfrm>
            <a:off x="3917151" y="3641517"/>
            <a:ext cx="139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7"/>
          </p:nvPr>
        </p:nvSpPr>
        <p:spPr>
          <a:xfrm>
            <a:off x="7935784" y="2079417"/>
            <a:ext cx="23296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7935784" y="2476408"/>
            <a:ext cx="2329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 hasCustomPrompt="1"/>
          </p:nvPr>
        </p:nvSpPr>
        <p:spPr>
          <a:xfrm>
            <a:off x="8405384" y="1589951"/>
            <a:ext cx="139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/>
          </p:nvPr>
        </p:nvSpPr>
        <p:spPr>
          <a:xfrm>
            <a:off x="7935784" y="4130984"/>
            <a:ext cx="23296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4"/>
          </p:nvPr>
        </p:nvSpPr>
        <p:spPr>
          <a:xfrm>
            <a:off x="7935784" y="4527975"/>
            <a:ext cx="2329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5" hasCustomPrompt="1"/>
          </p:nvPr>
        </p:nvSpPr>
        <p:spPr>
          <a:xfrm>
            <a:off x="8405384" y="3641517"/>
            <a:ext cx="139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3" name="Google Shape;83;p13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5822813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6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2286000" y="1530133"/>
            <a:ext cx="10250000" cy="56228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6188800" y="5213333"/>
            <a:ext cx="492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167400" y="2310000"/>
            <a:ext cx="5857200" cy="22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226460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2">
  <p:cSld name="Title + Two Columns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5"/>
          <p:cNvGrpSpPr/>
          <p:nvPr/>
        </p:nvGrpSpPr>
        <p:grpSpPr>
          <a:xfrm>
            <a:off x="2637000" y="3424167"/>
            <a:ext cx="3880800" cy="2664000"/>
            <a:chOff x="1977750" y="2872925"/>
            <a:chExt cx="2910600" cy="1998000"/>
          </a:xfrm>
        </p:grpSpPr>
        <p:sp>
          <p:nvSpPr>
            <p:cNvPr id="90" name="Google Shape;90;p15"/>
            <p:cNvSpPr/>
            <p:nvPr/>
          </p:nvSpPr>
          <p:spPr>
            <a:xfrm>
              <a:off x="1977750" y="2872925"/>
              <a:ext cx="2910600" cy="199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2100750" y="3000875"/>
              <a:ext cx="2664600" cy="17421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92" name="Google Shape;92;p15"/>
          <p:cNvGrpSpPr/>
          <p:nvPr/>
        </p:nvGrpSpPr>
        <p:grpSpPr>
          <a:xfrm>
            <a:off x="7195300" y="3424167"/>
            <a:ext cx="3880800" cy="2664000"/>
            <a:chOff x="5396475" y="2872925"/>
            <a:chExt cx="2910600" cy="1998000"/>
          </a:xfrm>
        </p:grpSpPr>
        <p:sp>
          <p:nvSpPr>
            <p:cNvPr id="93" name="Google Shape;93;p15"/>
            <p:cNvSpPr/>
            <p:nvPr/>
          </p:nvSpPr>
          <p:spPr>
            <a:xfrm>
              <a:off x="5396475" y="2872925"/>
              <a:ext cx="2910600" cy="199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5519475" y="3000875"/>
              <a:ext cx="2664600" cy="17421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</p:grpSp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2"/>
          </p:nvPr>
        </p:nvSpPr>
        <p:spPr>
          <a:xfrm>
            <a:off x="3274584" y="3951633"/>
            <a:ext cx="26056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"/>
          </p:nvPr>
        </p:nvSpPr>
        <p:spPr>
          <a:xfrm>
            <a:off x="3274584" y="4440700"/>
            <a:ext cx="26056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 idx="3"/>
          </p:nvPr>
        </p:nvSpPr>
        <p:spPr>
          <a:xfrm>
            <a:off x="7832888" y="3951633"/>
            <a:ext cx="26056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4"/>
          </p:nvPr>
        </p:nvSpPr>
        <p:spPr>
          <a:xfrm>
            <a:off x="7832884" y="4440700"/>
            <a:ext cx="26056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cxnSp>
        <p:nvCxnSpPr>
          <p:cNvPr id="100" name="Google Shape;100;p15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5202649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/>
          <p:nvPr/>
        </p:nvSpPr>
        <p:spPr>
          <a:xfrm>
            <a:off x="1542300" y="0"/>
            <a:ext cx="10643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 idx="2"/>
          </p:nvPr>
        </p:nvSpPr>
        <p:spPr>
          <a:xfrm>
            <a:off x="2390468" y="4057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2390467" y="4546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 idx="3"/>
          </p:nvPr>
        </p:nvSpPr>
        <p:spPr>
          <a:xfrm>
            <a:off x="5633908" y="4057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4"/>
          </p:nvPr>
        </p:nvSpPr>
        <p:spPr>
          <a:xfrm>
            <a:off x="5633903" y="4546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cxnSp>
        <p:nvCxnSpPr>
          <p:cNvPr id="108" name="Google Shape;108;p16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9" name="Google Shape;109;p16"/>
          <p:cNvSpPr txBox="1">
            <a:spLocks noGrp="1"/>
          </p:cNvSpPr>
          <p:nvPr>
            <p:ph type="title" idx="5"/>
          </p:nvPr>
        </p:nvSpPr>
        <p:spPr>
          <a:xfrm>
            <a:off x="8877341" y="4057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6"/>
          </p:nvPr>
        </p:nvSpPr>
        <p:spPr>
          <a:xfrm>
            <a:off x="8877336" y="4546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750506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title" idx="2"/>
          </p:nvPr>
        </p:nvSpPr>
        <p:spPr>
          <a:xfrm>
            <a:off x="2288868" y="1733067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2288867" y="2222133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title" idx="3"/>
          </p:nvPr>
        </p:nvSpPr>
        <p:spPr>
          <a:xfrm>
            <a:off x="2288868" y="4597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4"/>
          </p:nvPr>
        </p:nvSpPr>
        <p:spPr>
          <a:xfrm>
            <a:off x="2288867" y="5086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title" idx="5"/>
          </p:nvPr>
        </p:nvSpPr>
        <p:spPr>
          <a:xfrm>
            <a:off x="5633908" y="1733067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6"/>
          </p:nvPr>
        </p:nvSpPr>
        <p:spPr>
          <a:xfrm>
            <a:off x="5633903" y="2222133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 idx="7"/>
          </p:nvPr>
        </p:nvSpPr>
        <p:spPr>
          <a:xfrm>
            <a:off x="5633908" y="4597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8"/>
          </p:nvPr>
        </p:nvSpPr>
        <p:spPr>
          <a:xfrm>
            <a:off x="5633903" y="5086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7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9343556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Percentage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443800" y="386633"/>
            <a:ext cx="11304400" cy="60744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 hasCustomPrompt="1"/>
          </p:nvPr>
        </p:nvSpPr>
        <p:spPr>
          <a:xfrm>
            <a:off x="5871200" y="939100"/>
            <a:ext cx="5123200" cy="9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1"/>
          </p:nvPr>
        </p:nvSpPr>
        <p:spPr>
          <a:xfrm>
            <a:off x="6556600" y="1775100"/>
            <a:ext cx="37524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title" idx="2" hasCustomPrompt="1"/>
          </p:nvPr>
        </p:nvSpPr>
        <p:spPr>
          <a:xfrm>
            <a:off x="5871200" y="2788600"/>
            <a:ext cx="5123200" cy="9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3"/>
          </p:nvPr>
        </p:nvSpPr>
        <p:spPr>
          <a:xfrm>
            <a:off x="6556600" y="3624600"/>
            <a:ext cx="37524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 idx="4" hasCustomPrompt="1"/>
          </p:nvPr>
        </p:nvSpPr>
        <p:spPr>
          <a:xfrm>
            <a:off x="5871200" y="4638100"/>
            <a:ext cx="5123200" cy="9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5"/>
          </p:nvPr>
        </p:nvSpPr>
        <p:spPr>
          <a:xfrm>
            <a:off x="6556600" y="5474100"/>
            <a:ext cx="37524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247789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 ">
  <p:cSld name="Two Columns  ">
    <p:bg>
      <p:bgPr>
        <a:solidFill>
          <a:schemeClr val="accent6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9"/>
          <p:cNvGrpSpPr/>
          <p:nvPr/>
        </p:nvGrpSpPr>
        <p:grpSpPr>
          <a:xfrm>
            <a:off x="865346" y="1739885"/>
            <a:ext cx="2672319" cy="3378219"/>
            <a:chOff x="1977750" y="2872925"/>
            <a:chExt cx="2910600" cy="1998000"/>
          </a:xfrm>
        </p:grpSpPr>
        <p:sp>
          <p:nvSpPr>
            <p:cNvPr id="132" name="Google Shape;132;p19"/>
            <p:cNvSpPr/>
            <p:nvPr/>
          </p:nvSpPr>
          <p:spPr>
            <a:xfrm>
              <a:off x="1977750" y="2872925"/>
              <a:ext cx="2910600" cy="199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2139297" y="2978525"/>
              <a:ext cx="2587500" cy="1786800"/>
            </a:xfrm>
            <a:prstGeom prst="rect">
              <a:avLst/>
            </a:prstGeom>
            <a:noFill/>
            <a:ln w="19050" cap="flat" cmpd="sng">
              <a:solidFill>
                <a:schemeClr val="accent6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34" name="Google Shape;134;p19"/>
          <p:cNvGrpSpPr/>
          <p:nvPr/>
        </p:nvGrpSpPr>
        <p:grpSpPr>
          <a:xfrm>
            <a:off x="8654346" y="1739885"/>
            <a:ext cx="2672319" cy="3378219"/>
            <a:chOff x="1977750" y="2872925"/>
            <a:chExt cx="2910600" cy="1998000"/>
          </a:xfrm>
        </p:grpSpPr>
        <p:sp>
          <p:nvSpPr>
            <p:cNvPr id="135" name="Google Shape;135;p19"/>
            <p:cNvSpPr/>
            <p:nvPr/>
          </p:nvSpPr>
          <p:spPr>
            <a:xfrm>
              <a:off x="1977750" y="2872925"/>
              <a:ext cx="2910600" cy="199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2139297" y="2978525"/>
              <a:ext cx="2587500" cy="1786800"/>
            </a:xfrm>
            <a:prstGeom prst="rect">
              <a:avLst/>
            </a:prstGeom>
            <a:noFill/>
            <a:ln w="19050" cap="flat" cmpd="sng">
              <a:solidFill>
                <a:schemeClr val="accent6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</p:grpSp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1109105" y="2653067"/>
            <a:ext cx="21848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1"/>
          </p:nvPr>
        </p:nvSpPr>
        <p:spPr>
          <a:xfrm>
            <a:off x="1109105" y="3142133"/>
            <a:ext cx="21848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title" idx="2"/>
          </p:nvPr>
        </p:nvSpPr>
        <p:spPr>
          <a:xfrm>
            <a:off x="8898103" y="2653067"/>
            <a:ext cx="21848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3"/>
          </p:nvPr>
        </p:nvSpPr>
        <p:spPr>
          <a:xfrm>
            <a:off x="8898099" y="3142133"/>
            <a:ext cx="21848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922546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Title + Six Columns 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/>
          <p:nvPr/>
        </p:nvSpPr>
        <p:spPr>
          <a:xfrm>
            <a:off x="1542300" y="0"/>
            <a:ext cx="10643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title" idx="2"/>
          </p:nvPr>
        </p:nvSpPr>
        <p:spPr>
          <a:xfrm>
            <a:off x="2390468" y="4703267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1"/>
          </p:nvPr>
        </p:nvSpPr>
        <p:spPr>
          <a:xfrm>
            <a:off x="2390467" y="5192333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title" idx="3"/>
          </p:nvPr>
        </p:nvSpPr>
        <p:spPr>
          <a:xfrm>
            <a:off x="5633908" y="4703267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4"/>
          </p:nvPr>
        </p:nvSpPr>
        <p:spPr>
          <a:xfrm>
            <a:off x="5633903" y="5192333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cxnSp>
        <p:nvCxnSpPr>
          <p:cNvPr id="148" name="Google Shape;148;p20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9" name="Google Shape;149;p20"/>
          <p:cNvSpPr txBox="1">
            <a:spLocks noGrp="1"/>
          </p:cNvSpPr>
          <p:nvPr>
            <p:ph type="title" idx="5"/>
          </p:nvPr>
        </p:nvSpPr>
        <p:spPr>
          <a:xfrm>
            <a:off x="8877341" y="4703267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6"/>
          </p:nvPr>
        </p:nvSpPr>
        <p:spPr>
          <a:xfrm>
            <a:off x="8877336" y="5192333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 idx="7"/>
          </p:nvPr>
        </p:nvSpPr>
        <p:spPr>
          <a:xfrm>
            <a:off x="2390468" y="1771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8"/>
          </p:nvPr>
        </p:nvSpPr>
        <p:spPr>
          <a:xfrm>
            <a:off x="2390467" y="2260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title" idx="9"/>
          </p:nvPr>
        </p:nvSpPr>
        <p:spPr>
          <a:xfrm>
            <a:off x="5633908" y="1771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13"/>
          </p:nvPr>
        </p:nvSpPr>
        <p:spPr>
          <a:xfrm>
            <a:off x="5633903" y="2260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 idx="14"/>
          </p:nvPr>
        </p:nvSpPr>
        <p:spPr>
          <a:xfrm>
            <a:off x="8877341" y="1771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15"/>
          </p:nvPr>
        </p:nvSpPr>
        <p:spPr>
          <a:xfrm>
            <a:off x="8877336" y="2260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558871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1"/>
          <p:cNvGrpSpPr/>
          <p:nvPr/>
        </p:nvGrpSpPr>
        <p:grpSpPr>
          <a:xfrm>
            <a:off x="-534633" y="1711800"/>
            <a:ext cx="6000633" cy="3434400"/>
            <a:chOff x="-400975" y="1283850"/>
            <a:chExt cx="4500475" cy="2575800"/>
          </a:xfrm>
        </p:grpSpPr>
        <p:sp>
          <p:nvSpPr>
            <p:cNvPr id="159" name="Google Shape;159;p21"/>
            <p:cNvSpPr/>
            <p:nvPr/>
          </p:nvSpPr>
          <p:spPr>
            <a:xfrm>
              <a:off x="0" y="1283850"/>
              <a:ext cx="4099500" cy="2575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-400975" y="1505750"/>
              <a:ext cx="4299900" cy="21450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61" name="Google Shape;161;p21"/>
          <p:cNvSpPr txBox="1">
            <a:spLocks noGrp="1"/>
          </p:cNvSpPr>
          <p:nvPr>
            <p:ph type="ctrTitle"/>
          </p:nvPr>
        </p:nvSpPr>
        <p:spPr>
          <a:xfrm>
            <a:off x="1284033" y="2872067"/>
            <a:ext cx="4111600" cy="11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 b="0">
                <a:solidFill>
                  <a:schemeClr val="accent3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ubTitle" idx="1"/>
          </p:nvPr>
        </p:nvSpPr>
        <p:spPr>
          <a:xfrm>
            <a:off x="6451367" y="1194767"/>
            <a:ext cx="4182000" cy="13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6451367" y="4104867"/>
            <a:ext cx="4425600" cy="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B6503C"/>
                </a:solidFill>
                <a:latin typeface="Lora"/>
                <a:ea typeface="Lora"/>
                <a:cs typeface="Lora"/>
                <a:sym typeface="Lora"/>
              </a:rPr>
              <a:t>CREDITS: This presentation template was created by </a:t>
            </a:r>
            <a:r>
              <a:rPr lang="en" sz="1467" kern="0">
                <a:solidFill>
                  <a:srgbClr val="B6503C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2"/>
              </a:rPr>
              <a:t>Slidesgo</a:t>
            </a:r>
            <a:r>
              <a:rPr lang="en" sz="1467" kern="0">
                <a:solidFill>
                  <a:srgbClr val="B6503C"/>
                </a:solidFill>
                <a:latin typeface="Lora"/>
                <a:ea typeface="Lora"/>
                <a:cs typeface="Lora"/>
                <a:sym typeface="Lora"/>
              </a:rPr>
              <a:t>, including icons by </a:t>
            </a:r>
            <a:r>
              <a:rPr lang="en" sz="1467" kern="0">
                <a:solidFill>
                  <a:srgbClr val="B6503C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3"/>
              </a:rPr>
              <a:t>Flaticon</a:t>
            </a:r>
            <a:r>
              <a:rPr lang="en" sz="1467" kern="0">
                <a:solidFill>
                  <a:srgbClr val="B6503C"/>
                </a:solidFill>
                <a:latin typeface="Lora"/>
                <a:ea typeface="Lora"/>
                <a:cs typeface="Lora"/>
                <a:sym typeface="Lora"/>
              </a:rPr>
              <a:t>, and infographics &amp; images by </a:t>
            </a:r>
            <a:r>
              <a:rPr lang="en" sz="1467" kern="0">
                <a:solidFill>
                  <a:srgbClr val="B6503C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4"/>
              </a:rPr>
              <a:t>Freepik</a:t>
            </a:r>
            <a:r>
              <a:rPr lang="en" sz="1467" kern="0">
                <a:solidFill>
                  <a:srgbClr val="B6503C"/>
                </a:solidFill>
                <a:latin typeface="Lora"/>
                <a:ea typeface="Lora"/>
                <a:cs typeface="Lora"/>
                <a:sym typeface="Lora"/>
              </a:rPr>
              <a:t>. </a:t>
            </a:r>
            <a:endParaRPr sz="1467" kern="0">
              <a:solidFill>
                <a:srgbClr val="B6503C"/>
              </a:solidFill>
              <a:latin typeface="Lora"/>
              <a:ea typeface="Lora"/>
              <a:cs typeface="Lora"/>
              <a:sym typeface="Lora"/>
            </a:endParaRPr>
          </a:p>
          <a:p>
            <a:pPr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endParaRPr sz="1467" kern="0">
              <a:solidFill>
                <a:srgbClr val="B6503C"/>
              </a:solidFill>
              <a:latin typeface="Lora"/>
              <a:ea typeface="Lora"/>
              <a:cs typeface="Lora"/>
              <a:sym typeface="Lora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sz="1467" kern="0">
              <a:solidFill>
                <a:srgbClr val="B6503C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62103059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2"/>
          <p:cNvGrpSpPr/>
          <p:nvPr/>
        </p:nvGrpSpPr>
        <p:grpSpPr>
          <a:xfrm>
            <a:off x="5631201" y="0"/>
            <a:ext cx="6774500" cy="6879200"/>
            <a:chOff x="4223400" y="0"/>
            <a:chExt cx="5080875" cy="5159400"/>
          </a:xfrm>
        </p:grpSpPr>
        <p:sp>
          <p:nvSpPr>
            <p:cNvPr id="166" name="Google Shape;166;p22"/>
            <p:cNvSpPr/>
            <p:nvPr/>
          </p:nvSpPr>
          <p:spPr>
            <a:xfrm>
              <a:off x="4223400" y="0"/>
              <a:ext cx="4920600" cy="5159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4383675" y="114300"/>
              <a:ext cx="4920600" cy="49149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22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70" name="Google Shape;170;p22"/>
          <p:cNvSpPr txBox="1">
            <a:spLocks noGrp="1"/>
          </p:cNvSpPr>
          <p:nvPr>
            <p:ph type="body" idx="1"/>
          </p:nvPr>
        </p:nvSpPr>
        <p:spPr>
          <a:xfrm>
            <a:off x="6763833" y="1456200"/>
            <a:ext cx="4400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0921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994000" y="728800"/>
            <a:ext cx="10204000" cy="5400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1475200" y="1490800"/>
            <a:ext cx="39084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1475200" y="2823533"/>
            <a:ext cx="5428400" cy="2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None/>
              <a:defRPr sz="16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065947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36312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C66E5C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29919" y="-608081"/>
            <a:ext cx="13451829" cy="8074156"/>
            <a:chOff x="-472426" y="-456061"/>
            <a:chExt cx="10088872" cy="6055617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72426" y="-456061"/>
              <a:ext cx="3727149" cy="3842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5889297" y="1757282"/>
              <a:ext cx="3727149" cy="3842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404800" y="3739212"/>
            <a:ext cx="5382400" cy="5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2EB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FF2EB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FF2EB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FF2EB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FF2EB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FF2EB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FF2EB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FF2EB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rgbClr val="FFF2EB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433400" y="2761184"/>
            <a:ext cx="9325200" cy="9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 b="0">
                <a:solidFill>
                  <a:srgbClr val="FFF2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698848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464667" y="2867800"/>
            <a:ext cx="9262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0590307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 flipH="1">
            <a:off x="1240767" y="3087867"/>
            <a:ext cx="4049600" cy="1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240771" y="2216941"/>
            <a:ext cx="4049600" cy="7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 b="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4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4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4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4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4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4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4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4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099488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248059" y="4721769"/>
            <a:ext cx="4129600" cy="13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2005059" y="4218556"/>
            <a:ext cx="2615600" cy="5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Prata"/>
                <a:ea typeface="Prata"/>
                <a:cs typeface="Prata"/>
                <a:sym typeface="Pr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Prata"/>
                <a:ea typeface="Prata"/>
                <a:cs typeface="Prata"/>
                <a:sym typeface="Pr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Prata"/>
                <a:ea typeface="Prata"/>
                <a:cs typeface="Prata"/>
                <a:sym typeface="Pr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Prata"/>
                <a:ea typeface="Prata"/>
                <a:cs typeface="Prata"/>
                <a:sym typeface="Pr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Prata"/>
                <a:ea typeface="Prata"/>
                <a:cs typeface="Prata"/>
                <a:sym typeface="Pr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Prata"/>
                <a:ea typeface="Prata"/>
                <a:cs typeface="Prata"/>
                <a:sym typeface="Pr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Prata"/>
                <a:ea typeface="Prata"/>
                <a:cs typeface="Prata"/>
                <a:sym typeface="Pr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/>
          </p:nvPr>
        </p:nvSpPr>
        <p:spPr>
          <a:xfrm>
            <a:off x="1535600" y="722333"/>
            <a:ext cx="9121200" cy="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6814325" y="4721769"/>
            <a:ext cx="4129600" cy="13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7571325" y="4218556"/>
            <a:ext cx="2615600" cy="5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Prata"/>
                <a:ea typeface="Prata"/>
                <a:cs typeface="Prata"/>
                <a:sym typeface="Pr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Prata"/>
                <a:ea typeface="Prata"/>
                <a:cs typeface="Prata"/>
                <a:sym typeface="Pr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Prata"/>
                <a:ea typeface="Prata"/>
                <a:cs typeface="Prata"/>
                <a:sym typeface="Pr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Prata"/>
                <a:ea typeface="Prata"/>
                <a:cs typeface="Prata"/>
                <a:sym typeface="Pr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Prata"/>
                <a:ea typeface="Prata"/>
                <a:cs typeface="Prata"/>
                <a:sym typeface="Pr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Prata"/>
                <a:ea typeface="Prata"/>
                <a:cs typeface="Prata"/>
                <a:sym typeface="Pr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Prata"/>
                <a:ea typeface="Prata"/>
                <a:cs typeface="Prata"/>
                <a:sym typeface="Pr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701638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ctrTitle"/>
          </p:nvPr>
        </p:nvSpPr>
        <p:spPr>
          <a:xfrm>
            <a:off x="1535600" y="722333"/>
            <a:ext cx="9121200" cy="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216429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968800" y="2778900"/>
            <a:ext cx="4395200" cy="2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ctrTitle"/>
          </p:nvPr>
        </p:nvSpPr>
        <p:spPr>
          <a:xfrm>
            <a:off x="1535600" y="722333"/>
            <a:ext cx="9121200" cy="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250637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rgbClr val="C66E5C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1501333" y="2030333"/>
            <a:ext cx="9189200" cy="33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2EB"/>
              </a:buClr>
              <a:buSzPts val="4800"/>
              <a:buNone/>
              <a:defRPr sz="6400" b="0">
                <a:solidFill>
                  <a:srgbClr val="FFF2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2EB"/>
              </a:buClr>
              <a:buSzPts val="4800"/>
              <a:buNone/>
              <a:defRPr sz="6400">
                <a:solidFill>
                  <a:srgbClr val="FFF2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2EB"/>
              </a:buClr>
              <a:buSzPts val="4800"/>
              <a:buNone/>
              <a:defRPr sz="6400">
                <a:solidFill>
                  <a:srgbClr val="FFF2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2EB"/>
              </a:buClr>
              <a:buSzPts val="4800"/>
              <a:buNone/>
              <a:defRPr sz="6400">
                <a:solidFill>
                  <a:srgbClr val="FFF2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2EB"/>
              </a:buClr>
              <a:buSzPts val="4800"/>
              <a:buNone/>
              <a:defRPr sz="6400">
                <a:solidFill>
                  <a:srgbClr val="FFF2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2EB"/>
              </a:buClr>
              <a:buSzPts val="4800"/>
              <a:buNone/>
              <a:defRPr sz="6400">
                <a:solidFill>
                  <a:srgbClr val="FFF2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2EB"/>
              </a:buClr>
              <a:buSzPts val="4800"/>
              <a:buNone/>
              <a:defRPr sz="6400">
                <a:solidFill>
                  <a:srgbClr val="FFF2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2EB"/>
              </a:buClr>
              <a:buSzPts val="4800"/>
              <a:buNone/>
              <a:defRPr sz="6400">
                <a:solidFill>
                  <a:srgbClr val="FFF2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2EB"/>
              </a:buClr>
              <a:buSzPts val="4800"/>
              <a:buNone/>
              <a:defRPr sz="6400">
                <a:solidFill>
                  <a:srgbClr val="FFF2EB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5054955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C66E5C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1781767" y="3858167"/>
            <a:ext cx="8628400" cy="11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800">
                <a:solidFill>
                  <a:srgbClr val="FFF2E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3399200" y="4876100"/>
            <a:ext cx="53936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67">
                <a:solidFill>
                  <a:srgbClr val="FFF2E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963029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C66E5C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>
            <a:off x="4179000" y="4491351"/>
            <a:ext cx="38340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2400">
                <a:solidFill>
                  <a:srgbClr val="FFF2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>
            <a:off x="2339333" y="2838367"/>
            <a:ext cx="7513200" cy="12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2E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2EB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2EB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2EB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2EB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2EB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2EB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2EB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2EB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6671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307284" y="3501833"/>
            <a:ext cx="34284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2307317" y="4397233"/>
            <a:ext cx="3428400" cy="13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Merriweather Light"/>
              <a:buNone/>
              <a:defRPr sz="1467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467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467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467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467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467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467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467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467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title" idx="2"/>
          </p:nvPr>
        </p:nvSpPr>
        <p:spPr>
          <a:xfrm>
            <a:off x="6456317" y="3501833"/>
            <a:ext cx="34284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ubTitle" idx="3"/>
          </p:nvPr>
        </p:nvSpPr>
        <p:spPr>
          <a:xfrm>
            <a:off x="6456351" y="4397233"/>
            <a:ext cx="3428400" cy="13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Merriweather Light"/>
              <a:buNone/>
              <a:defRPr sz="1467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467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467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467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467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467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467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467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467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 idx="4"/>
          </p:nvPr>
        </p:nvSpPr>
        <p:spPr>
          <a:xfrm>
            <a:off x="959367" y="796233"/>
            <a:ext cx="39084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329616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3270400" y="2319300"/>
            <a:ext cx="7952800" cy="1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9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subTitle" idx="1"/>
          </p:nvPr>
        </p:nvSpPr>
        <p:spPr>
          <a:xfrm>
            <a:off x="4736400" y="3940100"/>
            <a:ext cx="6486800" cy="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479413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>
            <a:spLocks noGrp="1"/>
          </p:cNvSpPr>
          <p:nvPr>
            <p:ph type="ctrTitle"/>
          </p:nvPr>
        </p:nvSpPr>
        <p:spPr>
          <a:xfrm>
            <a:off x="968800" y="1287584"/>
            <a:ext cx="9044000" cy="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subTitle" idx="1"/>
          </p:nvPr>
        </p:nvSpPr>
        <p:spPr>
          <a:xfrm flipH="1">
            <a:off x="968800" y="1725017"/>
            <a:ext cx="7548400" cy="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ctrTitle" idx="2"/>
          </p:nvPr>
        </p:nvSpPr>
        <p:spPr>
          <a:xfrm>
            <a:off x="968800" y="2434817"/>
            <a:ext cx="9044000" cy="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subTitle" idx="3"/>
          </p:nvPr>
        </p:nvSpPr>
        <p:spPr>
          <a:xfrm flipH="1">
            <a:off x="968800" y="2872251"/>
            <a:ext cx="7548400" cy="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ctrTitle" idx="4"/>
          </p:nvPr>
        </p:nvSpPr>
        <p:spPr>
          <a:xfrm>
            <a:off x="968800" y="3582051"/>
            <a:ext cx="9044000" cy="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ubTitle" idx="5"/>
          </p:nvPr>
        </p:nvSpPr>
        <p:spPr>
          <a:xfrm flipH="1">
            <a:off x="968800" y="4019484"/>
            <a:ext cx="7548400" cy="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ctrTitle" idx="6"/>
          </p:nvPr>
        </p:nvSpPr>
        <p:spPr>
          <a:xfrm>
            <a:off x="968800" y="4729284"/>
            <a:ext cx="9044000" cy="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ubTitle" idx="7"/>
          </p:nvPr>
        </p:nvSpPr>
        <p:spPr>
          <a:xfrm flipH="1">
            <a:off x="968800" y="5166717"/>
            <a:ext cx="7548400" cy="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0" name="Google Shape;50;p12"/>
          <p:cNvGrpSpPr/>
          <p:nvPr/>
        </p:nvGrpSpPr>
        <p:grpSpPr>
          <a:xfrm>
            <a:off x="8466567" y="2476033"/>
            <a:ext cx="4546667" cy="5554937"/>
            <a:chOff x="6349925" y="1857024"/>
            <a:chExt cx="3410000" cy="4166203"/>
          </a:xfrm>
        </p:grpSpPr>
        <p:pic>
          <p:nvPicPr>
            <p:cNvPr id="51" name="Google Shape;51;p12"/>
            <p:cNvPicPr preferRelativeResize="0"/>
            <p:nvPr/>
          </p:nvPicPr>
          <p:blipFill rotWithShape="1">
            <a:blip r:embed="rId3">
              <a:alphaModFix/>
            </a:blip>
            <a:srcRect l="24966" r="24850"/>
            <a:stretch/>
          </p:blipFill>
          <p:spPr>
            <a:xfrm rot="-1220891">
              <a:off x="7751118" y="1972014"/>
              <a:ext cx="1367452" cy="39342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699995">
              <a:off x="6959825" y="3366637"/>
              <a:ext cx="1674670" cy="241872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6774907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Title and long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968800" y="1775467"/>
            <a:ext cx="8517600" cy="44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535600" y="722333"/>
            <a:ext cx="9121200" cy="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922420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968800" y="2911103"/>
            <a:ext cx="3424800" cy="10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2"/>
          </p:nvPr>
        </p:nvSpPr>
        <p:spPr>
          <a:xfrm>
            <a:off x="2224359" y="2526867"/>
            <a:ext cx="2168800" cy="5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1535600" y="722333"/>
            <a:ext cx="9121200" cy="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3"/>
          </p:nvPr>
        </p:nvSpPr>
        <p:spPr>
          <a:xfrm>
            <a:off x="7798400" y="2911103"/>
            <a:ext cx="3424800" cy="10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4"/>
          </p:nvPr>
        </p:nvSpPr>
        <p:spPr>
          <a:xfrm>
            <a:off x="7798400" y="2526867"/>
            <a:ext cx="2169200" cy="5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5"/>
          </p:nvPr>
        </p:nvSpPr>
        <p:spPr>
          <a:xfrm>
            <a:off x="968800" y="5069600"/>
            <a:ext cx="3424800" cy="10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6"/>
          </p:nvPr>
        </p:nvSpPr>
        <p:spPr>
          <a:xfrm>
            <a:off x="2224359" y="4685356"/>
            <a:ext cx="2168800" cy="5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7"/>
          </p:nvPr>
        </p:nvSpPr>
        <p:spPr>
          <a:xfrm>
            <a:off x="7798400" y="5069600"/>
            <a:ext cx="3424800" cy="10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8"/>
          </p:nvPr>
        </p:nvSpPr>
        <p:spPr>
          <a:xfrm>
            <a:off x="7798400" y="4685356"/>
            <a:ext cx="2169200" cy="5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760745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968800" y="4658803"/>
            <a:ext cx="2812800" cy="13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1535600" y="722333"/>
            <a:ext cx="9121200" cy="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400"/>
              <a:buNone/>
              <a:defRPr sz="2400" b="0">
                <a:solidFill>
                  <a:srgbClr val="C66E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2"/>
          </p:nvPr>
        </p:nvSpPr>
        <p:spPr>
          <a:xfrm>
            <a:off x="4689601" y="4658805"/>
            <a:ext cx="2812800" cy="13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3"/>
          </p:nvPr>
        </p:nvSpPr>
        <p:spPr>
          <a:xfrm>
            <a:off x="8410417" y="4658799"/>
            <a:ext cx="2812800" cy="13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475955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ctrTitle"/>
          </p:nvPr>
        </p:nvSpPr>
        <p:spPr>
          <a:xfrm>
            <a:off x="1535600" y="722333"/>
            <a:ext cx="9121200" cy="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400"/>
              <a:buNone/>
              <a:defRPr sz="2400" b="0">
                <a:solidFill>
                  <a:srgbClr val="C66E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 idx="2" hasCustomPrompt="1"/>
          </p:nvPr>
        </p:nvSpPr>
        <p:spPr>
          <a:xfrm>
            <a:off x="6206900" y="4447967"/>
            <a:ext cx="4608400" cy="7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7056500" y="5196700"/>
            <a:ext cx="3758800" cy="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 idx="3" hasCustomPrompt="1"/>
          </p:nvPr>
        </p:nvSpPr>
        <p:spPr>
          <a:xfrm>
            <a:off x="6206900" y="2255433"/>
            <a:ext cx="4608400" cy="7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4"/>
          </p:nvPr>
        </p:nvSpPr>
        <p:spPr>
          <a:xfrm>
            <a:off x="7056500" y="3004167"/>
            <a:ext cx="3758800" cy="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47567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subTitle" idx="1"/>
          </p:nvPr>
        </p:nvSpPr>
        <p:spPr>
          <a:xfrm>
            <a:off x="968800" y="2868600"/>
            <a:ext cx="3278400" cy="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ctrTitle"/>
          </p:nvPr>
        </p:nvSpPr>
        <p:spPr>
          <a:xfrm>
            <a:off x="1535600" y="722333"/>
            <a:ext cx="9121200" cy="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2"/>
          </p:nvPr>
        </p:nvSpPr>
        <p:spPr>
          <a:xfrm>
            <a:off x="4456863" y="2868600"/>
            <a:ext cx="3278400" cy="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3"/>
          </p:nvPr>
        </p:nvSpPr>
        <p:spPr>
          <a:xfrm>
            <a:off x="7944927" y="2868600"/>
            <a:ext cx="3278400" cy="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4"/>
          </p:nvPr>
        </p:nvSpPr>
        <p:spPr>
          <a:xfrm>
            <a:off x="968800" y="5018600"/>
            <a:ext cx="3278400" cy="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5"/>
          </p:nvPr>
        </p:nvSpPr>
        <p:spPr>
          <a:xfrm>
            <a:off x="4456867" y="5018600"/>
            <a:ext cx="3278400" cy="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6"/>
          </p:nvPr>
        </p:nvSpPr>
        <p:spPr>
          <a:xfrm>
            <a:off x="7944932" y="5018600"/>
            <a:ext cx="3278400" cy="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792193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1_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ctrTitle"/>
          </p:nvPr>
        </p:nvSpPr>
        <p:spPr>
          <a:xfrm>
            <a:off x="1645463" y="2707933"/>
            <a:ext cx="316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1"/>
          </p:nvPr>
        </p:nvSpPr>
        <p:spPr>
          <a:xfrm>
            <a:off x="968800" y="1208533"/>
            <a:ext cx="3845200" cy="14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2"/>
          </p:nvPr>
        </p:nvSpPr>
        <p:spPr>
          <a:xfrm>
            <a:off x="7378000" y="3806833"/>
            <a:ext cx="316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3"/>
          </p:nvPr>
        </p:nvSpPr>
        <p:spPr>
          <a:xfrm>
            <a:off x="7378000" y="4633507"/>
            <a:ext cx="3845200" cy="13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253560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rgbClr val="C66E5C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9"/>
          <p:cNvGrpSpPr/>
          <p:nvPr/>
        </p:nvGrpSpPr>
        <p:grpSpPr>
          <a:xfrm rot="10800000">
            <a:off x="7688345" y="1812069"/>
            <a:ext cx="6031488" cy="6006259"/>
            <a:chOff x="-989766" y="-677023"/>
            <a:chExt cx="4523616" cy="4504694"/>
          </a:xfrm>
        </p:grpSpPr>
        <p:pic>
          <p:nvPicPr>
            <p:cNvPr id="92" name="Google Shape;92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6537767">
              <a:off x="1183874" y="102875"/>
              <a:ext cx="1618952" cy="2338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9"/>
            <p:cNvPicPr preferRelativeResize="0"/>
            <p:nvPr/>
          </p:nvPicPr>
          <p:blipFill rotWithShape="1">
            <a:blip r:embed="rId3">
              <a:alphaModFix/>
            </a:blip>
            <a:srcRect l="36204"/>
            <a:stretch/>
          </p:blipFill>
          <p:spPr>
            <a:xfrm rot="7789305">
              <a:off x="552386" y="-248125"/>
              <a:ext cx="1087529" cy="246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9"/>
            <p:cNvPicPr preferRelativeResize="0"/>
            <p:nvPr/>
          </p:nvPicPr>
          <p:blipFill rotWithShape="1">
            <a:blip r:embed="rId4">
              <a:alphaModFix/>
            </a:blip>
            <a:srcRect l="13055" r="13062"/>
            <a:stretch/>
          </p:blipFill>
          <p:spPr>
            <a:xfrm rot="5677405">
              <a:off x="496791" y="-1479672"/>
              <a:ext cx="2005243" cy="3919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395218" flipH="1">
              <a:off x="-469048" y="472671"/>
              <a:ext cx="2118698" cy="3060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9"/>
            <p:cNvPicPr preferRelativeResize="0"/>
            <p:nvPr/>
          </p:nvPicPr>
          <p:blipFill rotWithShape="1">
            <a:blip r:embed="rId6">
              <a:alphaModFix/>
            </a:blip>
            <a:srcRect t="15521" b="15521"/>
            <a:stretch/>
          </p:blipFill>
          <p:spPr>
            <a:xfrm rot="10800000">
              <a:off x="-345775" y="-294001"/>
              <a:ext cx="1618951" cy="16123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968800" y="1346767"/>
            <a:ext cx="5306000" cy="11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000" b="0">
                <a:solidFill>
                  <a:srgbClr val="FFF2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968784" y="3429900"/>
            <a:ext cx="4777200" cy="15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968799" y="4988700"/>
            <a:ext cx="60652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r>
              <a:rPr lang="en" sz="1600" kern="0">
                <a:solidFill>
                  <a:srgbClr val="FFF2EB"/>
                </a:solidFill>
                <a:latin typeface="Lato Light"/>
                <a:ea typeface="Lato Light"/>
                <a:cs typeface="Lato Light"/>
                <a:sym typeface="Lato Light"/>
              </a:rPr>
              <a:t>CREDITS: This presentation template was created by </a:t>
            </a:r>
            <a:r>
              <a:rPr lang="en" sz="1600" kern="0">
                <a:solidFill>
                  <a:srgbClr val="FFF2EB"/>
                </a:solidFill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7"/>
              </a:rPr>
              <a:t>Slidesgo</a:t>
            </a:r>
            <a:r>
              <a:rPr lang="en" sz="1600" kern="0">
                <a:solidFill>
                  <a:srgbClr val="FFF2EB"/>
                </a:solidFill>
                <a:latin typeface="Lato Light"/>
                <a:ea typeface="Lato Light"/>
                <a:cs typeface="Lato Light"/>
                <a:sym typeface="Lato Light"/>
              </a:rPr>
              <a:t>, including icons by </a:t>
            </a:r>
            <a:r>
              <a:rPr lang="en" sz="1600" kern="0">
                <a:solidFill>
                  <a:srgbClr val="FFF2EB"/>
                </a:solidFill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8"/>
              </a:rPr>
              <a:t>Flaticon</a:t>
            </a:r>
            <a:r>
              <a:rPr lang="en" sz="1600" kern="0">
                <a:solidFill>
                  <a:srgbClr val="FFF2EB"/>
                </a:solidFill>
                <a:latin typeface="Lato Light"/>
                <a:ea typeface="Lato Light"/>
                <a:cs typeface="Lato Light"/>
                <a:sym typeface="Lato Light"/>
              </a:rPr>
              <a:t>, and infographics &amp; images by </a:t>
            </a:r>
            <a:r>
              <a:rPr lang="en" sz="1600" kern="0">
                <a:solidFill>
                  <a:srgbClr val="FFF2EB"/>
                </a:solidFill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9"/>
              </a:rPr>
              <a:t>Freepik</a:t>
            </a:r>
            <a:endParaRPr sz="1600" kern="0">
              <a:solidFill>
                <a:srgbClr val="FFF2EB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sz="1600" kern="0">
              <a:solidFill>
                <a:srgbClr val="FFF2EB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endParaRPr sz="1600" kern="0">
              <a:solidFill>
                <a:srgbClr val="FFF2EB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64276221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6380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S 1">
  <p:cSld name="THREE COLUMS 1">
    <p:bg>
      <p:bgPr>
        <a:solidFill>
          <a:srgbClr val="F9C5BB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4432584" y="3409067"/>
            <a:ext cx="34284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4672567" y="4431467"/>
            <a:ext cx="2948400" cy="13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 Light"/>
              <a:buNone/>
              <a:defRPr sz="1467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 Light"/>
              <a:buNone/>
              <a:defRPr sz="1467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 Light"/>
              <a:buNone/>
              <a:defRPr sz="1467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 Light"/>
              <a:buNone/>
              <a:defRPr sz="1467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 Light"/>
              <a:buNone/>
              <a:defRPr sz="1467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 Light"/>
              <a:buNone/>
              <a:defRPr sz="1467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 Light"/>
              <a:buNone/>
              <a:defRPr sz="1467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 Light"/>
              <a:buNone/>
              <a:defRPr sz="1467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 Light"/>
              <a:buNone/>
              <a:defRPr sz="1467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/>
          </p:nvPr>
        </p:nvSpPr>
        <p:spPr>
          <a:xfrm>
            <a:off x="7796517" y="3409067"/>
            <a:ext cx="34284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3"/>
          </p:nvPr>
        </p:nvSpPr>
        <p:spPr>
          <a:xfrm>
            <a:off x="8036517" y="4431467"/>
            <a:ext cx="2948400" cy="13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 Light"/>
              <a:buNone/>
              <a:defRPr sz="1467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 Light"/>
              <a:buNone/>
              <a:defRPr sz="1467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 Light"/>
              <a:buNone/>
              <a:defRPr sz="1467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 Light"/>
              <a:buNone/>
              <a:defRPr sz="1467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 Light"/>
              <a:buNone/>
              <a:defRPr sz="1467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 Light"/>
              <a:buNone/>
              <a:defRPr sz="1467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 Light"/>
              <a:buNone/>
              <a:defRPr sz="1467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 Light"/>
              <a:buNone/>
              <a:defRPr sz="1467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 Light"/>
              <a:buNone/>
              <a:defRPr sz="1467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4"/>
          </p:nvPr>
        </p:nvSpPr>
        <p:spPr>
          <a:xfrm>
            <a:off x="960000" y="589667"/>
            <a:ext cx="39084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title" idx="5"/>
          </p:nvPr>
        </p:nvSpPr>
        <p:spPr>
          <a:xfrm>
            <a:off x="967084" y="3409067"/>
            <a:ext cx="34284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6"/>
          </p:nvPr>
        </p:nvSpPr>
        <p:spPr>
          <a:xfrm>
            <a:off x="1207067" y="4431467"/>
            <a:ext cx="2948400" cy="13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 Light"/>
              <a:buNone/>
              <a:defRPr sz="1467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 Light"/>
              <a:buNone/>
              <a:defRPr sz="1467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 Light"/>
              <a:buNone/>
              <a:defRPr sz="1467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 Light"/>
              <a:buNone/>
              <a:defRPr sz="1467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 Light"/>
              <a:buNone/>
              <a:defRPr sz="1467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 Light"/>
              <a:buNone/>
              <a:defRPr sz="1467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 Light"/>
              <a:buNone/>
              <a:defRPr sz="1467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 Light"/>
              <a:buNone/>
              <a:defRPr sz="1467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 Light"/>
              <a:buNone/>
              <a:defRPr sz="1467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508004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94445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225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00E29-4A53-4DAA-A4C5-F116DC535A37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6669-2FE6-41E6-AD79-7FAF593B1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300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IMAGE ">
  <p:cSld name="TITLE + SUBTITLE + IMAGE 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81133" y="-1871400"/>
            <a:ext cx="6902000" cy="8759600"/>
          </a:xfrm>
          <a:prstGeom prst="rtTriangle">
            <a:avLst/>
          </a:prstGeom>
          <a:solidFill>
            <a:srgbClr val="F9C5B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963133" y="3169067"/>
            <a:ext cx="30404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ubTitle" idx="1"/>
          </p:nvPr>
        </p:nvSpPr>
        <p:spPr>
          <a:xfrm>
            <a:off x="963133" y="4545000"/>
            <a:ext cx="3040400" cy="2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erriweather Light"/>
              <a:buNone/>
              <a:defRPr sz="1600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erriweather Light"/>
              <a:buNone/>
              <a:defRPr sz="1600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erriweather Light"/>
              <a:buNone/>
              <a:defRPr sz="1600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erriweather Light"/>
              <a:buNone/>
              <a:defRPr sz="1600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erriweather Light"/>
              <a:buNone/>
              <a:defRPr sz="1600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erriweather Light"/>
              <a:buNone/>
              <a:defRPr sz="1600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erriweather Light"/>
              <a:buNone/>
              <a:defRPr sz="1600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erriweather Light"/>
              <a:buNone/>
              <a:defRPr sz="1600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erriweather Light"/>
              <a:buNone/>
              <a:defRPr sz="1600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7303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 + SUBTITLE 1">
  <p:cSld name="BIG TITLE  + SUBTITLE 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1375733" y="1691833"/>
            <a:ext cx="7187600" cy="17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1499807" y="3163033"/>
            <a:ext cx="4033200" cy="2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None/>
              <a:defRPr sz="16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67607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 DESIGN 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1010633" y="520500"/>
            <a:ext cx="65332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pic>
        <p:nvPicPr>
          <p:cNvPr id="64" name="Google Shape;6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71743" y="-781266"/>
            <a:ext cx="4574165" cy="306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61257" y="5002334"/>
            <a:ext cx="4574165" cy="306663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2"/>
          <p:cNvSpPr txBox="1">
            <a:spLocks noGrp="1"/>
          </p:cNvSpPr>
          <p:nvPr>
            <p:ph type="subTitle" idx="1"/>
          </p:nvPr>
        </p:nvSpPr>
        <p:spPr>
          <a:xfrm>
            <a:off x="1056100" y="1439233"/>
            <a:ext cx="5428400" cy="2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None/>
              <a:defRPr sz="16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45156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 DESIGN 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1514800" y="495100"/>
            <a:ext cx="91624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7406">
            <a:off x="-1113967" y="2840974"/>
            <a:ext cx="11844601" cy="7944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0197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3">
  <p:cSld name="TITLE DESIGN 3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985233" y="596700"/>
            <a:ext cx="54740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1030700" y="1515433"/>
            <a:ext cx="5428400" cy="2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None/>
              <a:defRPr sz="16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21699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+ SUBTITLE">
  <p:cSld name="BIG NUMBER + SUBTITL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 hasCustomPrompt="1"/>
          </p:nvPr>
        </p:nvSpPr>
        <p:spPr>
          <a:xfrm>
            <a:off x="415600" y="2346133"/>
            <a:ext cx="11360800" cy="22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1"/>
          </p:nvPr>
        </p:nvSpPr>
        <p:spPr>
          <a:xfrm>
            <a:off x="1069000" y="4280767"/>
            <a:ext cx="10054000" cy="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Light"/>
              <a:buNone/>
              <a:defRPr sz="16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6782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SUBTITLES">
  <p:cSld name="NUMBERS + SUBTITLE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 hasCustomPrompt="1"/>
          </p:nvPr>
        </p:nvSpPr>
        <p:spPr>
          <a:xfrm>
            <a:off x="357617" y="667267"/>
            <a:ext cx="11360800" cy="15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1011017" y="1961867"/>
            <a:ext cx="10054000" cy="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None/>
              <a:defRPr sz="16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2" hasCustomPrompt="1"/>
          </p:nvPr>
        </p:nvSpPr>
        <p:spPr>
          <a:xfrm>
            <a:off x="357617" y="2555700"/>
            <a:ext cx="11360800" cy="15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3"/>
          </p:nvPr>
        </p:nvSpPr>
        <p:spPr>
          <a:xfrm>
            <a:off x="1011017" y="3850300"/>
            <a:ext cx="10054000" cy="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None/>
              <a:defRPr sz="16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 idx="4" hasCustomPrompt="1"/>
          </p:nvPr>
        </p:nvSpPr>
        <p:spPr>
          <a:xfrm>
            <a:off x="473584" y="4444133"/>
            <a:ext cx="11360800" cy="15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5"/>
          </p:nvPr>
        </p:nvSpPr>
        <p:spPr>
          <a:xfrm>
            <a:off x="1126984" y="5738733"/>
            <a:ext cx="10054000" cy="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None/>
              <a:defRPr sz="16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3408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ILLUSTRATION 1">
  <p:cSld name="TITLE + SUBTITLE + ILLUSTRATION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6477633" y="2921300"/>
            <a:ext cx="47536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"/>
          </p:nvPr>
        </p:nvSpPr>
        <p:spPr>
          <a:xfrm>
            <a:off x="6436240" y="3995233"/>
            <a:ext cx="4033200" cy="2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None/>
              <a:defRPr sz="16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02150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S 2">
  <p:cSld name="THREE COLUMS 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984767" y="605733"/>
            <a:ext cx="39084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2"/>
          </p:nvPr>
        </p:nvSpPr>
        <p:spPr>
          <a:xfrm>
            <a:off x="1389767" y="3745633"/>
            <a:ext cx="25752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1570036" y="4564833"/>
            <a:ext cx="2214800" cy="13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467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467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467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467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467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467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467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467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467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 idx="3"/>
          </p:nvPr>
        </p:nvSpPr>
        <p:spPr>
          <a:xfrm>
            <a:off x="4898517" y="3745633"/>
            <a:ext cx="25752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4"/>
          </p:nvPr>
        </p:nvSpPr>
        <p:spPr>
          <a:xfrm>
            <a:off x="5078787" y="4564833"/>
            <a:ext cx="2214800" cy="13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467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467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467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467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467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467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467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467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467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 idx="5"/>
          </p:nvPr>
        </p:nvSpPr>
        <p:spPr>
          <a:xfrm>
            <a:off x="8343784" y="3745633"/>
            <a:ext cx="25752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867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6"/>
          </p:nvPr>
        </p:nvSpPr>
        <p:spPr>
          <a:xfrm>
            <a:off x="8524053" y="4564833"/>
            <a:ext cx="2214800" cy="13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467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467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467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467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467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467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467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467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467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41853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HEADLINE 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1025200" y="4109417"/>
            <a:ext cx="5830000" cy="8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1"/>
          </p:nvPr>
        </p:nvSpPr>
        <p:spPr>
          <a:xfrm>
            <a:off x="1025200" y="4649767"/>
            <a:ext cx="32592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None/>
              <a:defRPr sz="16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 idx="2" hasCustomPrompt="1"/>
          </p:nvPr>
        </p:nvSpPr>
        <p:spPr>
          <a:xfrm>
            <a:off x="1025200" y="3043933"/>
            <a:ext cx="11360800" cy="12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590877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00E29-4A53-4DAA-A4C5-F116DC535A37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6669-2FE6-41E6-AD79-7FAF593B1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726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3">
  <p:cSld name="HEADLINE 3">
    <p:bg>
      <p:bgPr>
        <a:solidFill>
          <a:srgbClr val="F9C5BB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81000" y="4731717"/>
            <a:ext cx="5830000" cy="8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1"/>
          </p:nvPr>
        </p:nvSpPr>
        <p:spPr>
          <a:xfrm>
            <a:off x="4466400" y="5259367"/>
            <a:ext cx="32592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erriweather Light"/>
              <a:buNone/>
              <a:defRPr sz="1600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erriweather Light"/>
              <a:buNone/>
              <a:defRPr sz="1600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erriweather Light"/>
              <a:buNone/>
              <a:defRPr sz="1600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erriweather Light"/>
              <a:buNone/>
              <a:defRPr sz="1600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erriweather Light"/>
              <a:buNone/>
              <a:defRPr sz="1600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erriweather Light"/>
              <a:buNone/>
              <a:defRPr sz="1600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erriweather Light"/>
              <a:buNone/>
              <a:defRPr sz="1600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erriweather Light"/>
              <a:buNone/>
              <a:defRPr sz="1600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erriweather Light"/>
              <a:buNone/>
              <a:defRPr sz="1600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2" hasCustomPrompt="1"/>
          </p:nvPr>
        </p:nvSpPr>
        <p:spPr>
          <a:xfrm>
            <a:off x="415600" y="3628133"/>
            <a:ext cx="11360800" cy="12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6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6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6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6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6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6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6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6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953507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4">
  <p:cSld name="HEADLINE 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5133600" y="4055151"/>
            <a:ext cx="5830000" cy="8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1"/>
          </p:nvPr>
        </p:nvSpPr>
        <p:spPr>
          <a:xfrm>
            <a:off x="7704400" y="4675167"/>
            <a:ext cx="32592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None/>
              <a:defRPr sz="16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 idx="2" hasCustomPrompt="1"/>
          </p:nvPr>
        </p:nvSpPr>
        <p:spPr>
          <a:xfrm>
            <a:off x="-397200" y="3043933"/>
            <a:ext cx="11360800" cy="12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0943085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3">
  <p:cSld name="THREE COLUMNS 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1974900" y="4784533"/>
            <a:ext cx="24764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title" idx="2"/>
          </p:nvPr>
        </p:nvSpPr>
        <p:spPr>
          <a:xfrm>
            <a:off x="949400" y="583133"/>
            <a:ext cx="39084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title" idx="3"/>
          </p:nvPr>
        </p:nvSpPr>
        <p:spPr>
          <a:xfrm>
            <a:off x="4857800" y="4784533"/>
            <a:ext cx="24764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title" idx="4"/>
          </p:nvPr>
        </p:nvSpPr>
        <p:spPr>
          <a:xfrm>
            <a:off x="7740700" y="4784533"/>
            <a:ext cx="24764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1"/>
          </p:nvPr>
        </p:nvSpPr>
        <p:spPr>
          <a:xfrm>
            <a:off x="2241500" y="3738833"/>
            <a:ext cx="1943200" cy="13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5"/>
          </p:nvPr>
        </p:nvSpPr>
        <p:spPr>
          <a:xfrm>
            <a:off x="5124399" y="2976833"/>
            <a:ext cx="1943200" cy="13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ubTitle" idx="6"/>
          </p:nvPr>
        </p:nvSpPr>
        <p:spPr>
          <a:xfrm>
            <a:off x="8007299" y="2024333"/>
            <a:ext cx="1943200" cy="13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79552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 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972533" y="393500"/>
            <a:ext cx="39084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1"/>
          </p:nvPr>
        </p:nvSpPr>
        <p:spPr>
          <a:xfrm>
            <a:off x="972533" y="1197933"/>
            <a:ext cx="5428400" cy="2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None/>
              <a:defRPr sz="16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/>
          <p:nvPr/>
        </p:nvSpPr>
        <p:spPr>
          <a:xfrm>
            <a:off x="6100167" y="0"/>
            <a:ext cx="6092000" cy="6858000"/>
          </a:xfrm>
          <a:prstGeom prst="rect">
            <a:avLst/>
          </a:prstGeom>
          <a:solidFill>
            <a:srgbClr val="F9C5B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54205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 ">
  <p:cSld name="TITLE + LIST 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947133" y="519567"/>
            <a:ext cx="39084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subTitle" idx="1"/>
          </p:nvPr>
        </p:nvSpPr>
        <p:spPr>
          <a:xfrm>
            <a:off x="992600" y="1641500"/>
            <a:ext cx="5428400" cy="2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None/>
              <a:defRPr sz="16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/>
          <p:nvPr/>
        </p:nvSpPr>
        <p:spPr>
          <a:xfrm>
            <a:off x="100" y="4319233"/>
            <a:ext cx="12192000" cy="2538800"/>
          </a:xfrm>
          <a:prstGeom prst="rect">
            <a:avLst/>
          </a:prstGeom>
          <a:solidFill>
            <a:srgbClr val="F9C5B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18106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 2">
  <p:cSld name="TITLE + LIST 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1299967" y="607767"/>
            <a:ext cx="39084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ubTitle" idx="1"/>
          </p:nvPr>
        </p:nvSpPr>
        <p:spPr>
          <a:xfrm>
            <a:off x="1345433" y="1729700"/>
            <a:ext cx="5428400" cy="2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None/>
              <a:defRPr sz="16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6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/>
          <p:nvPr/>
        </p:nvSpPr>
        <p:spPr>
          <a:xfrm>
            <a:off x="100" y="-78600"/>
            <a:ext cx="992400" cy="6936800"/>
          </a:xfrm>
          <a:prstGeom prst="rect">
            <a:avLst/>
          </a:prstGeom>
          <a:solidFill>
            <a:srgbClr val="F9C5B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67000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30668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>
  <p:cSld name="Main slide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900" y="-88900"/>
            <a:ext cx="5080000" cy="1625600"/>
          </a:xfrm>
          <a:custGeom>
            <a:avLst/>
            <a:gdLst/>
            <a:ahLst/>
            <a:cxnLst/>
            <a:rect l="l" t="t" r="r" b="b"/>
            <a:pathLst>
              <a:path w="152400" h="48768" extrusionOk="0">
                <a:moveTo>
                  <a:pt x="0" y="25146"/>
                </a:moveTo>
                <a:lnTo>
                  <a:pt x="152400" y="48768"/>
                </a:lnTo>
                <a:lnTo>
                  <a:pt x="152400" y="0"/>
                </a:lnTo>
                <a:lnTo>
                  <a:pt x="24384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127000" y="5295900"/>
            <a:ext cx="3098800" cy="1625600"/>
          </a:xfrm>
          <a:custGeom>
            <a:avLst/>
            <a:gdLst/>
            <a:ahLst/>
            <a:cxnLst/>
            <a:rect l="l" t="t" r="r" b="b"/>
            <a:pathLst>
              <a:path w="92964" h="48768" extrusionOk="0">
                <a:moveTo>
                  <a:pt x="2667" y="0"/>
                </a:moveTo>
                <a:lnTo>
                  <a:pt x="92964" y="35052"/>
                </a:lnTo>
                <a:lnTo>
                  <a:pt x="21336" y="48768"/>
                </a:lnTo>
                <a:lnTo>
                  <a:pt x="0" y="48768"/>
                </a:lnTo>
                <a:lnTo>
                  <a:pt x="0" y="6477"/>
                </a:lnTo>
                <a:close/>
              </a:path>
            </a:pathLst>
          </a:custGeom>
          <a:solidFill>
            <a:srgbClr val="CC3F3A"/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660401" y="4940301"/>
            <a:ext cx="9766300" cy="2095500"/>
          </a:xfrm>
          <a:custGeom>
            <a:avLst/>
            <a:gdLst/>
            <a:ahLst/>
            <a:cxnLst/>
            <a:rect l="l" t="t" r="r" b="b"/>
            <a:pathLst>
              <a:path w="292989" h="62865" extrusionOk="0">
                <a:moveTo>
                  <a:pt x="0" y="58674"/>
                </a:moveTo>
                <a:lnTo>
                  <a:pt x="292989" y="0"/>
                </a:lnTo>
                <a:lnTo>
                  <a:pt x="98298" y="62865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633200" y="2637100"/>
            <a:ext cx="8925600" cy="1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 idx="2"/>
          </p:nvPr>
        </p:nvSpPr>
        <p:spPr>
          <a:xfrm>
            <a:off x="1633200" y="3710167"/>
            <a:ext cx="89256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24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24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24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24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24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24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24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2400">
                <a:solidFill>
                  <a:srgbClr val="7F8D9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38099" y="-63501"/>
            <a:ext cx="9502609" cy="3390824"/>
          </a:xfrm>
          <a:custGeom>
            <a:avLst/>
            <a:gdLst/>
            <a:ahLst/>
            <a:cxnLst/>
            <a:rect l="l" t="t" r="r" b="b"/>
            <a:pathLst>
              <a:path w="292989" h="104013" extrusionOk="0">
                <a:moveTo>
                  <a:pt x="0" y="762"/>
                </a:moveTo>
                <a:lnTo>
                  <a:pt x="0" y="104013"/>
                </a:lnTo>
                <a:lnTo>
                  <a:pt x="292989" y="0"/>
                </a:lnTo>
                <a:close/>
              </a:path>
            </a:pathLst>
          </a:custGeom>
          <a:solidFill>
            <a:srgbClr val="CC3F3A"/>
          </a:solidFill>
          <a:ln>
            <a:noFill/>
          </a:ln>
        </p:spPr>
      </p:sp>
      <p:sp>
        <p:nvSpPr>
          <p:cNvPr id="15" name="Google Shape;15;p2"/>
          <p:cNvSpPr/>
          <p:nvPr/>
        </p:nvSpPr>
        <p:spPr>
          <a:xfrm>
            <a:off x="3657600" y="4343401"/>
            <a:ext cx="8597493" cy="2578100"/>
          </a:xfrm>
          <a:custGeom>
            <a:avLst/>
            <a:gdLst/>
            <a:ahLst/>
            <a:cxnLst/>
            <a:rect l="l" t="t" r="r" b="b"/>
            <a:pathLst>
              <a:path w="255270" h="77343" extrusionOk="0">
                <a:moveTo>
                  <a:pt x="0" y="76200"/>
                </a:moveTo>
                <a:lnTo>
                  <a:pt x="255270" y="0"/>
                </a:lnTo>
                <a:lnTo>
                  <a:pt x="255270" y="77343"/>
                </a:lnTo>
                <a:close/>
              </a:path>
            </a:pathLst>
          </a:custGeom>
          <a:solidFill>
            <a:srgbClr val="CC3F3A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010963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title" type="title">
  <p:cSld name="Text slide with 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2996433" y="6239200"/>
            <a:ext cx="9195600" cy="618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-12133" y="5713867"/>
            <a:ext cx="3821200" cy="1144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731733" y="1326333"/>
            <a:ext cx="8925600" cy="20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6933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-12133" y="-12133"/>
            <a:ext cx="3821200" cy="618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2996433" y="-24267"/>
            <a:ext cx="9195600" cy="376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731733" y="3556300"/>
            <a:ext cx="4062800" cy="4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66720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title 1">
  <p:cSld name="Text slide with title 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2996433" y="6239200"/>
            <a:ext cx="9195600" cy="618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-12133" y="5713867"/>
            <a:ext cx="3821200" cy="1144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-12133" y="-12133"/>
            <a:ext cx="3821200" cy="618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2996433" y="-24267"/>
            <a:ext cx="9195600" cy="376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29767" y="13924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529779" y="2170933"/>
            <a:ext cx="8196800" cy="2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867">
                <a:solidFill>
                  <a:srgbClr val="999999"/>
                </a:solidFill>
              </a:defRPr>
            </a:lvl1pPr>
            <a:lvl2pPr marL="1219170" lvl="1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600">
                <a:solidFill>
                  <a:srgbClr val="999999"/>
                </a:solidFill>
              </a:defRPr>
            </a:lvl2pPr>
            <a:lvl3pPr marL="1828754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600">
                <a:solidFill>
                  <a:srgbClr val="999999"/>
                </a:solidFill>
              </a:defRPr>
            </a:lvl3pPr>
            <a:lvl4pPr marL="2438339" lvl="3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600">
                <a:solidFill>
                  <a:srgbClr val="999999"/>
                </a:solidFill>
              </a:defRPr>
            </a:lvl4pPr>
            <a:lvl5pPr marL="3047924" lvl="4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600">
                <a:solidFill>
                  <a:srgbClr val="999999"/>
                </a:solidFill>
              </a:defRPr>
            </a:lvl5pPr>
            <a:lvl6pPr marL="3657509" lvl="5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600">
                <a:solidFill>
                  <a:srgbClr val="999999"/>
                </a:solidFill>
              </a:defRPr>
            </a:lvl6pPr>
            <a:lvl7pPr marL="4267093" lvl="6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600">
                <a:solidFill>
                  <a:srgbClr val="999999"/>
                </a:solidFill>
              </a:defRPr>
            </a:lvl7pPr>
            <a:lvl8pPr marL="4876678" lvl="7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600">
                <a:solidFill>
                  <a:srgbClr val="999999"/>
                </a:solidFill>
              </a:defRPr>
            </a:lvl8pPr>
            <a:lvl9pPr marL="5486263" lvl="8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6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644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00E29-4A53-4DAA-A4C5-F116DC535A37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6669-2FE6-41E6-AD79-7FAF593B1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36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slide with text and title" type="tx">
  <p:cSld name="Simple slide with text and 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ctrTitle"/>
          </p:nvPr>
        </p:nvSpPr>
        <p:spPr>
          <a:xfrm>
            <a:off x="775639" y="1399917"/>
            <a:ext cx="4528000" cy="20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400"/>
              <a:buNone/>
              <a:defRPr sz="3200">
                <a:solidFill>
                  <a:srgbClr val="CC3F3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1008239" y="4144633"/>
            <a:ext cx="4062800" cy="4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2928839" y="499467"/>
            <a:ext cx="221600" cy="50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/>
          <p:nvPr/>
        </p:nvSpPr>
        <p:spPr>
          <a:xfrm>
            <a:off x="2928839" y="4024767"/>
            <a:ext cx="221600" cy="50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66567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 type="blank">
  <p:cSld name="Title and Sub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" kern="0">
                <a:solidFill>
                  <a:srgbClr val="595959"/>
                </a:solidFill>
              </a:rPr>
              <a:pPr/>
              <a:t>‹#›</a:t>
            </a:fld>
            <a:endParaRPr kern="0">
              <a:solidFill>
                <a:srgbClr val="595959"/>
              </a:solidFill>
            </a:endParaRPr>
          </a:p>
        </p:txBody>
      </p:sp>
      <p:sp>
        <p:nvSpPr>
          <p:cNvPr id="37" name="Google Shape;37;p6"/>
          <p:cNvSpPr/>
          <p:nvPr/>
        </p:nvSpPr>
        <p:spPr>
          <a:xfrm>
            <a:off x="5615733" y="790000"/>
            <a:ext cx="6576400" cy="5278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>
            <a:off x="7318300" y="1165133"/>
            <a:ext cx="3464800" cy="1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7318433" y="2765133"/>
            <a:ext cx="4500800" cy="2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29232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7226767" y="419667"/>
            <a:ext cx="4602400" cy="22444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9073367" y="891967"/>
            <a:ext cx="909200" cy="4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" kern="0">
                <a:solidFill>
                  <a:srgbClr val="595959"/>
                </a:solidFill>
              </a:rPr>
              <a:pPr/>
              <a:t>‹#›</a:t>
            </a:fld>
            <a:endParaRPr kern="0">
              <a:solidFill>
                <a:srgbClr val="595959"/>
              </a:solidFill>
            </a:endParaRPr>
          </a:p>
        </p:txBody>
      </p:sp>
      <p:sp>
        <p:nvSpPr>
          <p:cNvPr id="44" name="Google Shape;44;p7"/>
          <p:cNvSpPr txBox="1">
            <a:spLocks noGrp="1"/>
          </p:cNvSpPr>
          <p:nvPr>
            <p:ph type="ctrTitle"/>
          </p:nvPr>
        </p:nvSpPr>
        <p:spPr>
          <a:xfrm>
            <a:off x="7805533" y="937567"/>
            <a:ext cx="3464800" cy="1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67288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itle and subtitle">
  <p:cSld name="Slide with title and subtitle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9984100" y="0"/>
            <a:ext cx="2208000" cy="6914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8"/>
          <p:cNvSpPr/>
          <p:nvPr/>
        </p:nvSpPr>
        <p:spPr>
          <a:xfrm>
            <a:off x="4233833" y="0"/>
            <a:ext cx="7958000" cy="6858000"/>
          </a:xfrm>
          <a:prstGeom prst="parallelogram">
            <a:avLst>
              <a:gd name="adj" fmla="val 25000"/>
            </a:avLst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5764000" y="2708456"/>
            <a:ext cx="4852400" cy="1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6778200" y="4329067"/>
            <a:ext cx="2824000" cy="4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5830865" y="4455733"/>
            <a:ext cx="4633600" cy="4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2427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ext and quote">
  <p:cSld name="Slide with text and quot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2996433" y="6239200"/>
            <a:ext cx="9195600" cy="618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9"/>
          <p:cNvSpPr/>
          <p:nvPr/>
        </p:nvSpPr>
        <p:spPr>
          <a:xfrm>
            <a:off x="-12133" y="5713867"/>
            <a:ext cx="3821200" cy="1144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460233" y="3624667"/>
            <a:ext cx="4878400" cy="18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" kern="0"/>
              <a:pPr/>
              <a:t>‹#›</a:t>
            </a:fld>
            <a:endParaRPr kern="0"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 idx="2"/>
          </p:nvPr>
        </p:nvSpPr>
        <p:spPr>
          <a:xfrm>
            <a:off x="6680567" y="570633"/>
            <a:ext cx="5051200" cy="1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rgbClr val="CC3F3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rgbClr val="CC3F3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rgbClr val="CC3F3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rgbClr val="CC3F3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rgbClr val="CC3F3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rgbClr val="CC3F3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rgbClr val="CC3F3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rgbClr val="CC3F3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6680567" y="1896233"/>
            <a:ext cx="4963200" cy="18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3"/>
          </p:nvPr>
        </p:nvSpPr>
        <p:spPr>
          <a:xfrm>
            <a:off x="6680567" y="3795741"/>
            <a:ext cx="4963200" cy="18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96876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wo columns" type="twoColTx">
  <p:cSld name="Slide with two 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15600" y="14061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" kern="0">
                <a:solidFill>
                  <a:srgbClr val="595959"/>
                </a:solidFill>
              </a:rPr>
              <a:pPr/>
              <a:t>‹#›</a:t>
            </a:fld>
            <a:endParaRPr kern="0">
              <a:solidFill>
                <a:srgbClr val="595959"/>
              </a:solidFill>
            </a:endParaRPr>
          </a:p>
        </p:txBody>
      </p:sp>
      <p:sp>
        <p:nvSpPr>
          <p:cNvPr id="62" name="Google Shape;62;p10"/>
          <p:cNvSpPr/>
          <p:nvPr/>
        </p:nvSpPr>
        <p:spPr>
          <a:xfrm>
            <a:off x="-12133" y="-12133"/>
            <a:ext cx="3821200" cy="618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2996433" y="-24267"/>
            <a:ext cx="9195600" cy="376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0"/>
          <p:cNvSpPr/>
          <p:nvPr/>
        </p:nvSpPr>
        <p:spPr>
          <a:xfrm>
            <a:off x="1055600" y="5583167"/>
            <a:ext cx="1509600" cy="45600"/>
          </a:xfrm>
          <a:prstGeom prst="rect">
            <a:avLst/>
          </a:prstGeom>
          <a:solidFill>
            <a:srgbClr val="7F8D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0"/>
          <p:cNvSpPr/>
          <p:nvPr/>
        </p:nvSpPr>
        <p:spPr>
          <a:xfrm>
            <a:off x="6547267" y="5583167"/>
            <a:ext cx="1509600" cy="45600"/>
          </a:xfrm>
          <a:prstGeom prst="rect">
            <a:avLst/>
          </a:prstGeom>
          <a:solidFill>
            <a:srgbClr val="7F8D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897572" y="2969267"/>
            <a:ext cx="43360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2"/>
          </p:nvPr>
        </p:nvSpPr>
        <p:spPr>
          <a:xfrm>
            <a:off x="897572" y="3549300"/>
            <a:ext cx="4336000" cy="1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ubTitle" idx="3"/>
          </p:nvPr>
        </p:nvSpPr>
        <p:spPr>
          <a:xfrm>
            <a:off x="6380433" y="2969267"/>
            <a:ext cx="43360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4"/>
          </p:nvPr>
        </p:nvSpPr>
        <p:spPr>
          <a:xfrm>
            <a:off x="6380433" y="3549300"/>
            <a:ext cx="4336000" cy="1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9713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hree columns" type="titleOnly">
  <p:cSld name="Slide with three 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>
            <a:off x="2996433" y="6239200"/>
            <a:ext cx="9195600" cy="618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1"/>
          <p:cNvSpPr/>
          <p:nvPr/>
        </p:nvSpPr>
        <p:spPr>
          <a:xfrm>
            <a:off x="-12133" y="5713867"/>
            <a:ext cx="3821200" cy="1144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15600" y="8981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" kern="0">
                <a:solidFill>
                  <a:srgbClr val="595959"/>
                </a:solidFill>
              </a:rPr>
              <a:pPr/>
              <a:t>‹#›</a:t>
            </a:fld>
            <a:endParaRPr kern="0">
              <a:solidFill>
                <a:srgbClr val="595959"/>
              </a:solidFill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33" y="-24267"/>
            <a:ext cx="12192000" cy="376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767520" y="2890233"/>
            <a:ext cx="32648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2"/>
          </p:nvPr>
        </p:nvSpPr>
        <p:spPr>
          <a:xfrm>
            <a:off x="767520" y="3338568"/>
            <a:ext cx="3264800" cy="1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3"/>
          </p:nvPr>
        </p:nvSpPr>
        <p:spPr>
          <a:xfrm>
            <a:off x="4474100" y="2890233"/>
            <a:ext cx="32648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4"/>
          </p:nvPr>
        </p:nvSpPr>
        <p:spPr>
          <a:xfrm>
            <a:off x="4474100" y="3338568"/>
            <a:ext cx="3264800" cy="1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5"/>
          </p:nvPr>
        </p:nvSpPr>
        <p:spPr>
          <a:xfrm>
            <a:off x="8159681" y="2890233"/>
            <a:ext cx="32648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6"/>
          </p:nvPr>
        </p:nvSpPr>
        <p:spPr>
          <a:xfrm>
            <a:off x="8159681" y="3338568"/>
            <a:ext cx="3264800" cy="1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84788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six columns">
  <p:cSld name="Slide with six 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-681167" y="1016667"/>
            <a:ext cx="13554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0" y="6482000"/>
            <a:ext cx="12192000" cy="376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2"/>
          <p:cNvSpPr/>
          <p:nvPr/>
        </p:nvSpPr>
        <p:spPr>
          <a:xfrm>
            <a:off x="-12133" y="-12133"/>
            <a:ext cx="3821200" cy="618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2"/>
          <p:cNvSpPr/>
          <p:nvPr/>
        </p:nvSpPr>
        <p:spPr>
          <a:xfrm>
            <a:off x="2996433" y="-24267"/>
            <a:ext cx="9195600" cy="376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11296611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" kern="0"/>
              <a:pPr/>
              <a:t>‹#›</a:t>
            </a:fld>
            <a:endParaRPr kern="0"/>
          </a:p>
        </p:txBody>
      </p:sp>
      <p:sp>
        <p:nvSpPr>
          <p:cNvPr id="88" name="Google Shape;88;p12"/>
          <p:cNvSpPr txBox="1">
            <a:spLocks noGrp="1"/>
          </p:cNvSpPr>
          <p:nvPr>
            <p:ph type="subTitle" idx="1"/>
          </p:nvPr>
        </p:nvSpPr>
        <p:spPr>
          <a:xfrm>
            <a:off x="767520" y="2445184"/>
            <a:ext cx="32648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 b="1"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ubTitle" idx="2"/>
          </p:nvPr>
        </p:nvSpPr>
        <p:spPr>
          <a:xfrm>
            <a:off x="767533" y="2893527"/>
            <a:ext cx="3264800" cy="10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3"/>
          </p:nvPr>
        </p:nvSpPr>
        <p:spPr>
          <a:xfrm>
            <a:off x="4474100" y="2445184"/>
            <a:ext cx="32648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ubTitle" idx="4"/>
          </p:nvPr>
        </p:nvSpPr>
        <p:spPr>
          <a:xfrm>
            <a:off x="4474103" y="2893527"/>
            <a:ext cx="3264800" cy="10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subTitle" idx="5"/>
          </p:nvPr>
        </p:nvSpPr>
        <p:spPr>
          <a:xfrm>
            <a:off x="8159681" y="2445184"/>
            <a:ext cx="32648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 b="1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subTitle" idx="6"/>
          </p:nvPr>
        </p:nvSpPr>
        <p:spPr>
          <a:xfrm>
            <a:off x="8159675" y="2893527"/>
            <a:ext cx="3264800" cy="10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ubTitle" idx="7"/>
          </p:nvPr>
        </p:nvSpPr>
        <p:spPr>
          <a:xfrm>
            <a:off x="767520" y="4192617"/>
            <a:ext cx="32648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subTitle" idx="8"/>
          </p:nvPr>
        </p:nvSpPr>
        <p:spPr>
          <a:xfrm>
            <a:off x="767533" y="4640960"/>
            <a:ext cx="3264800" cy="10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ubTitle" idx="9"/>
          </p:nvPr>
        </p:nvSpPr>
        <p:spPr>
          <a:xfrm>
            <a:off x="4474100" y="4192617"/>
            <a:ext cx="32648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 b="1"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subTitle" idx="13"/>
          </p:nvPr>
        </p:nvSpPr>
        <p:spPr>
          <a:xfrm>
            <a:off x="4474103" y="4640960"/>
            <a:ext cx="3264800" cy="10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subTitle" idx="14"/>
          </p:nvPr>
        </p:nvSpPr>
        <p:spPr>
          <a:xfrm>
            <a:off x="8159681" y="4192617"/>
            <a:ext cx="32648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subTitle" idx="15"/>
          </p:nvPr>
        </p:nvSpPr>
        <p:spPr>
          <a:xfrm>
            <a:off x="8159675" y="4640960"/>
            <a:ext cx="3264800" cy="10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77363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slide with big number">
  <p:cSld name="Red slide with big number">
    <p:bg>
      <p:bgPr>
        <a:solidFill>
          <a:srgbClr val="CC3F3A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 hasCustomPrompt="1"/>
          </p:nvPr>
        </p:nvSpPr>
        <p:spPr>
          <a:xfrm>
            <a:off x="415600" y="16780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2508196" y="4102800"/>
            <a:ext cx="7175600" cy="10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" kern="0">
                <a:solidFill>
                  <a:srgbClr val="FFFFFF"/>
                </a:solidFill>
              </a:rPr>
              <a:pPr/>
              <a:t>‹#›</a:t>
            </a:fld>
            <a:endParaRPr kern="0">
              <a:solidFill>
                <a:srgbClr val="FFFFFF"/>
              </a:solidFill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1722600" y="0"/>
            <a:ext cx="8746800" cy="182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38591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subtitles">
  <p:cSld name="Numbers and subtitle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/>
          <p:nvPr/>
        </p:nvSpPr>
        <p:spPr>
          <a:xfrm>
            <a:off x="7028800" y="0"/>
            <a:ext cx="3715600" cy="1372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7028800" y="6720800"/>
            <a:ext cx="3715600" cy="1372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hasCustomPrompt="1"/>
          </p:nvPr>
        </p:nvSpPr>
        <p:spPr>
          <a:xfrm>
            <a:off x="7782133" y="900300"/>
            <a:ext cx="2208800" cy="1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4800"/>
              <a:buNone/>
              <a:defRPr sz="6400">
                <a:solidFill>
                  <a:srgbClr val="CC3F3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1"/>
          </p:nvPr>
        </p:nvSpPr>
        <p:spPr>
          <a:xfrm>
            <a:off x="4777233" y="1866900"/>
            <a:ext cx="8218800" cy="7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 idx="2" hasCustomPrompt="1"/>
          </p:nvPr>
        </p:nvSpPr>
        <p:spPr>
          <a:xfrm>
            <a:off x="7782133" y="2586100"/>
            <a:ext cx="2208800" cy="1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4800"/>
              <a:buNone/>
              <a:defRPr sz="6400">
                <a:solidFill>
                  <a:srgbClr val="CC3F3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3"/>
          </p:nvPr>
        </p:nvSpPr>
        <p:spPr>
          <a:xfrm>
            <a:off x="4777233" y="3552700"/>
            <a:ext cx="8218800" cy="7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title" idx="4" hasCustomPrompt="1"/>
          </p:nvPr>
        </p:nvSpPr>
        <p:spPr>
          <a:xfrm>
            <a:off x="7782133" y="4271900"/>
            <a:ext cx="2208800" cy="1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4800"/>
              <a:buNone/>
              <a:defRPr sz="6400">
                <a:solidFill>
                  <a:srgbClr val="CC3F3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4"/>
          <p:cNvSpPr txBox="1">
            <a:spLocks noGrp="1"/>
          </p:cNvSpPr>
          <p:nvPr>
            <p:ph type="subTitle" idx="5"/>
          </p:nvPr>
        </p:nvSpPr>
        <p:spPr>
          <a:xfrm>
            <a:off x="4777233" y="5238500"/>
            <a:ext cx="8218800" cy="7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9742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00E29-4A53-4DAA-A4C5-F116DC535A37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6669-2FE6-41E6-AD79-7FAF593B1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43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ext and title">
  <p:cSld name="Slide with text and titl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581467" y="948233"/>
            <a:ext cx="10798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-12133" y="-12133"/>
            <a:ext cx="3821200" cy="618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2996433" y="-24267"/>
            <a:ext cx="9195600" cy="376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" kern="0">
                <a:solidFill>
                  <a:srgbClr val="595959"/>
                </a:solidFill>
              </a:rPr>
              <a:pPr/>
              <a:t>‹#›</a:t>
            </a:fld>
            <a:endParaRPr kern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9091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ext and title 1">
  <p:cSld name="Slide with text and title 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/>
          <p:nvPr/>
        </p:nvSpPr>
        <p:spPr>
          <a:xfrm>
            <a:off x="-12133" y="-12133"/>
            <a:ext cx="3821200" cy="618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2996433" y="-24267"/>
            <a:ext cx="9195600" cy="376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" kern="0">
                <a:solidFill>
                  <a:srgbClr val="595959"/>
                </a:solidFill>
              </a:rPr>
              <a:pPr/>
              <a:t>‹#›</a:t>
            </a:fld>
            <a:endParaRPr kern="0">
              <a:solidFill>
                <a:srgbClr val="595959"/>
              </a:solidFill>
            </a:endParaRPr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1"/>
          </p:nvPr>
        </p:nvSpPr>
        <p:spPr>
          <a:xfrm>
            <a:off x="1065067" y="2997500"/>
            <a:ext cx="4186000" cy="1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/>
          </p:nvPr>
        </p:nvSpPr>
        <p:spPr>
          <a:xfrm>
            <a:off x="1065067" y="2110767"/>
            <a:ext cx="457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96085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itle">
  <p:cSld name="Slide with titl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399600" y="1215100"/>
            <a:ext cx="11392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-12133" y="-12133"/>
            <a:ext cx="3821200" cy="618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2996433" y="-24267"/>
            <a:ext cx="9195600" cy="376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13472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six columns and gray title">
  <p:cSld name="Slide with six columns and gray 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277600" y="332300"/>
            <a:ext cx="6406800" cy="11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32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3200">
                <a:solidFill>
                  <a:srgbClr val="A0A0A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3200">
                <a:solidFill>
                  <a:srgbClr val="A0A0A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3200">
                <a:solidFill>
                  <a:srgbClr val="A0A0A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3200">
                <a:solidFill>
                  <a:srgbClr val="A0A0A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3200">
                <a:solidFill>
                  <a:srgbClr val="A0A0A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3200">
                <a:solidFill>
                  <a:srgbClr val="A0A0A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3200">
                <a:solidFill>
                  <a:srgbClr val="A0A0A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3200">
                <a:solidFill>
                  <a:srgbClr val="A0A0A0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1"/>
          </p:nvPr>
        </p:nvSpPr>
        <p:spPr>
          <a:xfrm>
            <a:off x="1354600" y="2527700"/>
            <a:ext cx="27440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2"/>
          </p:nvPr>
        </p:nvSpPr>
        <p:spPr>
          <a:xfrm>
            <a:off x="1354600" y="2976033"/>
            <a:ext cx="2410400" cy="1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3"/>
          </p:nvPr>
        </p:nvSpPr>
        <p:spPr>
          <a:xfrm>
            <a:off x="4643000" y="2527700"/>
            <a:ext cx="31236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 b="1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4"/>
          </p:nvPr>
        </p:nvSpPr>
        <p:spPr>
          <a:xfrm>
            <a:off x="4643000" y="2976033"/>
            <a:ext cx="2410400" cy="1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5"/>
          </p:nvPr>
        </p:nvSpPr>
        <p:spPr>
          <a:xfrm>
            <a:off x="1354600" y="4386433"/>
            <a:ext cx="27440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 b="1"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6"/>
          </p:nvPr>
        </p:nvSpPr>
        <p:spPr>
          <a:xfrm>
            <a:off x="1354600" y="4834767"/>
            <a:ext cx="2410400" cy="1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7"/>
          </p:nvPr>
        </p:nvSpPr>
        <p:spPr>
          <a:xfrm>
            <a:off x="4643000" y="4386433"/>
            <a:ext cx="31236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ubTitle" idx="8"/>
          </p:nvPr>
        </p:nvSpPr>
        <p:spPr>
          <a:xfrm>
            <a:off x="4643000" y="4834767"/>
            <a:ext cx="2410400" cy="1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77008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and white slide">
  <p:cSld name="Red and white slide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/>
          <p:nvPr/>
        </p:nvSpPr>
        <p:spPr>
          <a:xfrm>
            <a:off x="0" y="0"/>
            <a:ext cx="3930400" cy="6858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59400" y="3047200"/>
            <a:ext cx="3211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 idx="2"/>
          </p:nvPr>
        </p:nvSpPr>
        <p:spPr>
          <a:xfrm>
            <a:off x="4197433" y="205433"/>
            <a:ext cx="7735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32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3200">
                <a:solidFill>
                  <a:srgbClr val="A0A0A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3200">
                <a:solidFill>
                  <a:srgbClr val="A0A0A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3200">
                <a:solidFill>
                  <a:srgbClr val="A0A0A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3200">
                <a:solidFill>
                  <a:srgbClr val="A0A0A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3200">
                <a:solidFill>
                  <a:srgbClr val="A0A0A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3200">
                <a:solidFill>
                  <a:srgbClr val="A0A0A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3200">
                <a:solidFill>
                  <a:srgbClr val="A0A0A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3200">
                <a:solidFill>
                  <a:srgbClr val="A0A0A0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1465877" y="2758333"/>
            <a:ext cx="996800" cy="4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1"/>
          </p:nvPr>
        </p:nvSpPr>
        <p:spPr>
          <a:xfrm>
            <a:off x="4960633" y="1699367"/>
            <a:ext cx="27440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3"/>
          </p:nvPr>
        </p:nvSpPr>
        <p:spPr>
          <a:xfrm>
            <a:off x="4960633" y="2147700"/>
            <a:ext cx="2617200" cy="1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4"/>
          </p:nvPr>
        </p:nvSpPr>
        <p:spPr>
          <a:xfrm>
            <a:off x="4960633" y="3852133"/>
            <a:ext cx="27440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 b="1"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5"/>
          </p:nvPr>
        </p:nvSpPr>
        <p:spPr>
          <a:xfrm>
            <a:off x="4960633" y="4300467"/>
            <a:ext cx="2617200" cy="1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4418940" y="2732033"/>
            <a:ext cx="389200" cy="456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8475357" y="2732033"/>
            <a:ext cx="389200" cy="456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4418940" y="4898483"/>
            <a:ext cx="389200" cy="456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8475357" y="4898483"/>
            <a:ext cx="389200" cy="456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6"/>
          </p:nvPr>
        </p:nvSpPr>
        <p:spPr>
          <a:xfrm>
            <a:off x="9094267" y="1688600"/>
            <a:ext cx="27440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subTitle" idx="7"/>
          </p:nvPr>
        </p:nvSpPr>
        <p:spPr>
          <a:xfrm>
            <a:off x="9094267" y="2136933"/>
            <a:ext cx="2617200" cy="1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8"/>
          </p:nvPr>
        </p:nvSpPr>
        <p:spPr>
          <a:xfrm>
            <a:off x="9094267" y="3852133"/>
            <a:ext cx="27440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 b="1"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9"/>
          </p:nvPr>
        </p:nvSpPr>
        <p:spPr>
          <a:xfrm>
            <a:off x="9094267" y="4300467"/>
            <a:ext cx="2617200" cy="1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70815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 slide with four columns">
  <p:cSld name="Gray slide with four column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/>
          <p:nvPr/>
        </p:nvSpPr>
        <p:spPr>
          <a:xfrm>
            <a:off x="0" y="-18233"/>
            <a:ext cx="3048000" cy="6882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3047988" y="-18233"/>
            <a:ext cx="3048000" cy="688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43434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6095977" y="-6167"/>
            <a:ext cx="3048000" cy="6882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9143965" y="-6167"/>
            <a:ext cx="3048000" cy="688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43434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1"/>
          </p:nvPr>
        </p:nvSpPr>
        <p:spPr>
          <a:xfrm>
            <a:off x="152000" y="2924933"/>
            <a:ext cx="27440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2"/>
          </p:nvPr>
        </p:nvSpPr>
        <p:spPr>
          <a:xfrm>
            <a:off x="152000" y="3982867"/>
            <a:ext cx="2617200" cy="1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1069400" y="3759200"/>
            <a:ext cx="909200" cy="4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4117367" y="3759200"/>
            <a:ext cx="909200" cy="4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7165333" y="3759200"/>
            <a:ext cx="909200" cy="4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10213400" y="3805800"/>
            <a:ext cx="909200" cy="4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0"/>
          <p:cNvSpPr txBox="1">
            <a:spLocks noGrp="1"/>
          </p:cNvSpPr>
          <p:nvPr>
            <p:ph type="subTitle" idx="3"/>
          </p:nvPr>
        </p:nvSpPr>
        <p:spPr>
          <a:xfrm>
            <a:off x="3199984" y="2924933"/>
            <a:ext cx="27440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subTitle" idx="4"/>
          </p:nvPr>
        </p:nvSpPr>
        <p:spPr>
          <a:xfrm>
            <a:off x="3199984" y="3982867"/>
            <a:ext cx="2617200" cy="1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subTitle" idx="5"/>
          </p:nvPr>
        </p:nvSpPr>
        <p:spPr>
          <a:xfrm>
            <a:off x="6247967" y="2924933"/>
            <a:ext cx="27440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subTitle" idx="6"/>
          </p:nvPr>
        </p:nvSpPr>
        <p:spPr>
          <a:xfrm>
            <a:off x="6247967" y="3982867"/>
            <a:ext cx="2617200" cy="1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ubTitle" idx="7"/>
          </p:nvPr>
        </p:nvSpPr>
        <p:spPr>
          <a:xfrm>
            <a:off x="9295933" y="2924933"/>
            <a:ext cx="27440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subTitle" idx="8"/>
          </p:nvPr>
        </p:nvSpPr>
        <p:spPr>
          <a:xfrm>
            <a:off x="9295933" y="3982867"/>
            <a:ext cx="2617200" cy="1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43209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lide with two columns">
  <p:cSld name="White slide with two column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>
            <a:spLocks noGrp="1"/>
          </p:cNvSpPr>
          <p:nvPr>
            <p:ph type="title"/>
          </p:nvPr>
        </p:nvSpPr>
        <p:spPr>
          <a:xfrm>
            <a:off x="941600" y="3742967"/>
            <a:ext cx="4839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title" idx="2"/>
          </p:nvPr>
        </p:nvSpPr>
        <p:spPr>
          <a:xfrm>
            <a:off x="6411033" y="3742967"/>
            <a:ext cx="4839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1"/>
          <p:cNvSpPr/>
          <p:nvPr/>
        </p:nvSpPr>
        <p:spPr>
          <a:xfrm>
            <a:off x="2862977" y="4506567"/>
            <a:ext cx="996800" cy="456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1"/>
          <p:cNvSpPr/>
          <p:nvPr/>
        </p:nvSpPr>
        <p:spPr>
          <a:xfrm>
            <a:off x="8332244" y="4506567"/>
            <a:ext cx="996800" cy="456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1"/>
          <p:cNvSpPr txBox="1">
            <a:spLocks noGrp="1"/>
          </p:cNvSpPr>
          <p:nvPr>
            <p:ph type="subTitle" idx="1"/>
          </p:nvPr>
        </p:nvSpPr>
        <p:spPr>
          <a:xfrm>
            <a:off x="1025000" y="4552167"/>
            <a:ext cx="4672400" cy="1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subTitle" idx="3"/>
          </p:nvPr>
        </p:nvSpPr>
        <p:spPr>
          <a:xfrm>
            <a:off x="6494433" y="4552167"/>
            <a:ext cx="4672400" cy="1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70126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red title">
  <p:cSld name="Text slide with red titl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/>
          <p:nvPr/>
        </p:nvSpPr>
        <p:spPr>
          <a:xfrm>
            <a:off x="2996433" y="6239200"/>
            <a:ext cx="9195600" cy="618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-12133" y="5713867"/>
            <a:ext cx="3821200" cy="1144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" kern="0">
                <a:solidFill>
                  <a:srgbClr val="595959"/>
                </a:solidFill>
              </a:rPr>
              <a:pPr/>
              <a:t>‹#›</a:t>
            </a:fld>
            <a:endParaRPr kern="0">
              <a:solidFill>
                <a:srgbClr val="595959"/>
              </a:solidFill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ubTitle" idx="1"/>
          </p:nvPr>
        </p:nvSpPr>
        <p:spPr>
          <a:xfrm>
            <a:off x="1065067" y="2997500"/>
            <a:ext cx="4186000" cy="1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title"/>
          </p:nvPr>
        </p:nvSpPr>
        <p:spPr>
          <a:xfrm>
            <a:off x="1065067" y="2110767"/>
            <a:ext cx="457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76949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and white slide">
  <p:cSld name="1_Red and white slide">
    <p:bg>
      <p:bgPr>
        <a:solidFill>
          <a:srgbClr val="CC3F3A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/>
          <p:nvPr/>
        </p:nvSpPr>
        <p:spPr>
          <a:xfrm>
            <a:off x="-167" y="0"/>
            <a:ext cx="12192000" cy="6858000"/>
          </a:xfrm>
          <a:prstGeom prst="parallelogram">
            <a:avLst>
              <a:gd name="adj" fmla="val 25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1795400" y="1609933"/>
            <a:ext cx="8601200" cy="1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5333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4000"/>
              <a:buNone/>
              <a:defRPr sz="5333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4000"/>
              <a:buNone/>
              <a:defRPr sz="5333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4000"/>
              <a:buNone/>
              <a:defRPr sz="5333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4000"/>
              <a:buNone/>
              <a:defRPr sz="5333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4000"/>
              <a:buNone/>
              <a:defRPr sz="5333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4000"/>
              <a:buNone/>
              <a:defRPr sz="5333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4000"/>
              <a:buNone/>
              <a:defRPr sz="5333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4000"/>
              <a:buNone/>
              <a:defRPr sz="5333">
                <a:solidFill>
                  <a:srgbClr val="7F8D99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subTitle" idx="1"/>
          </p:nvPr>
        </p:nvSpPr>
        <p:spPr>
          <a:xfrm>
            <a:off x="2111367" y="3532867"/>
            <a:ext cx="7969200" cy="1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99999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99999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99999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99999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99999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99999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99999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99999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49048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3E5">
              <a:alpha val="296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0200" y="2693451"/>
            <a:ext cx="10911600" cy="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3600"/>
              <a:buFont typeface="Josefin Sans"/>
              <a:buNone/>
              <a:defRPr sz="48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5200"/>
              <a:buNone/>
              <a:defRPr sz="6933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5200"/>
              <a:buNone/>
              <a:defRPr sz="6933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5200"/>
              <a:buNone/>
              <a:defRPr sz="6933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5200"/>
              <a:buNone/>
              <a:defRPr sz="6933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5200"/>
              <a:buNone/>
              <a:defRPr sz="6933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5200"/>
              <a:buNone/>
              <a:defRPr sz="6933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5200"/>
              <a:buNone/>
              <a:defRPr sz="6933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5200"/>
              <a:buNone/>
              <a:defRPr sz="6933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991800" y="3173217"/>
            <a:ext cx="6208400" cy="4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400"/>
              <a:buFont typeface="Josefin Slab SemiBold"/>
              <a:buNone/>
              <a:defRPr sz="1867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400"/>
              <a:buFont typeface="Josefin Slab"/>
              <a:buNone/>
              <a:defRPr sz="1867">
                <a:solidFill>
                  <a:srgbClr val="338987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400"/>
              <a:buFont typeface="Josefin Slab"/>
              <a:buNone/>
              <a:defRPr sz="1867">
                <a:solidFill>
                  <a:srgbClr val="338987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400"/>
              <a:buFont typeface="Josefin Slab"/>
              <a:buNone/>
              <a:defRPr sz="1867">
                <a:solidFill>
                  <a:srgbClr val="338987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400"/>
              <a:buFont typeface="Josefin Slab"/>
              <a:buNone/>
              <a:defRPr sz="1867">
                <a:solidFill>
                  <a:srgbClr val="338987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400"/>
              <a:buFont typeface="Josefin Slab"/>
              <a:buNone/>
              <a:defRPr sz="1867">
                <a:solidFill>
                  <a:srgbClr val="338987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400"/>
              <a:buFont typeface="Josefin Slab"/>
              <a:buNone/>
              <a:defRPr sz="1867">
                <a:solidFill>
                  <a:srgbClr val="338987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400"/>
              <a:buFont typeface="Josefin Slab"/>
              <a:buNone/>
              <a:defRPr sz="1867">
                <a:solidFill>
                  <a:srgbClr val="338987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400"/>
              <a:buFont typeface="Josefin Slab"/>
              <a:buNone/>
              <a:defRPr sz="1867">
                <a:solidFill>
                  <a:srgbClr val="338987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9762387" y="-13233"/>
            <a:ext cx="1733200" cy="6918000"/>
          </a:xfrm>
          <a:prstGeom prst="rect">
            <a:avLst/>
          </a:prstGeom>
          <a:solidFill>
            <a:srgbClr val="FFB8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7445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00E29-4A53-4DAA-A4C5-F116DC535A37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6669-2FE6-41E6-AD79-7FAF593B1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2838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3469619" y="1160167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469617" y="1713564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469632" y="694180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>
                <a:solidFill>
                  <a:srgbClr val="33898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 idx="3"/>
          </p:nvPr>
        </p:nvSpPr>
        <p:spPr>
          <a:xfrm>
            <a:off x="6532785" y="1155633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4"/>
          </p:nvPr>
        </p:nvSpPr>
        <p:spPr>
          <a:xfrm>
            <a:off x="6532779" y="1706511"/>
            <a:ext cx="2635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5" hasCustomPrompt="1"/>
          </p:nvPr>
        </p:nvSpPr>
        <p:spPr>
          <a:xfrm>
            <a:off x="6532799" y="689649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>
                <a:solidFill>
                  <a:srgbClr val="33898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6"/>
          </p:nvPr>
        </p:nvSpPr>
        <p:spPr>
          <a:xfrm>
            <a:off x="3469619" y="5224567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7"/>
          </p:nvPr>
        </p:nvSpPr>
        <p:spPr>
          <a:xfrm>
            <a:off x="3469617" y="5775431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8" hasCustomPrompt="1"/>
          </p:nvPr>
        </p:nvSpPr>
        <p:spPr>
          <a:xfrm>
            <a:off x="3469632" y="4758563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>
                <a:solidFill>
                  <a:srgbClr val="33898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9"/>
          </p:nvPr>
        </p:nvSpPr>
        <p:spPr>
          <a:xfrm>
            <a:off x="6532785" y="5224567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600">
                <a:solidFill>
                  <a:srgbClr val="2977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600">
                <a:solidFill>
                  <a:srgbClr val="2977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600">
                <a:solidFill>
                  <a:srgbClr val="2977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600">
                <a:solidFill>
                  <a:srgbClr val="2977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600">
                <a:solidFill>
                  <a:srgbClr val="2977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600">
                <a:solidFill>
                  <a:srgbClr val="2977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600">
                <a:solidFill>
                  <a:srgbClr val="2977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600">
                <a:solidFill>
                  <a:srgbClr val="29777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3"/>
          </p:nvPr>
        </p:nvSpPr>
        <p:spPr>
          <a:xfrm>
            <a:off x="6532784" y="5777964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333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14" hasCustomPrompt="1"/>
          </p:nvPr>
        </p:nvSpPr>
        <p:spPr>
          <a:xfrm>
            <a:off x="6532799" y="4758580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>
                <a:solidFill>
                  <a:srgbClr val="33898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64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/>
          <p:nvPr/>
        </p:nvSpPr>
        <p:spPr>
          <a:xfrm>
            <a:off x="292000" y="2604527"/>
            <a:ext cx="11608000" cy="1651200"/>
          </a:xfrm>
          <a:prstGeom prst="rect">
            <a:avLst/>
          </a:prstGeom>
          <a:noFill/>
          <a:ln w="19050" cap="flat" cmpd="sng">
            <a:solidFill>
              <a:srgbClr val="338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0" y="2750769"/>
            <a:ext cx="12192000" cy="1330000"/>
          </a:xfrm>
          <a:prstGeom prst="rect">
            <a:avLst/>
          </a:prstGeom>
          <a:solidFill>
            <a:srgbClr val="A6B8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9627507" y="0"/>
            <a:ext cx="1733200" cy="1082400"/>
          </a:xfrm>
          <a:prstGeom prst="rect">
            <a:avLst/>
          </a:prstGeom>
          <a:solidFill>
            <a:srgbClr val="FFB8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15"/>
          </p:nvPr>
        </p:nvSpPr>
        <p:spPr>
          <a:xfrm>
            <a:off x="7425973" y="172833"/>
            <a:ext cx="3822400" cy="6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100"/>
              <a:buNone/>
              <a:defRPr sz="1467">
                <a:solidFill>
                  <a:srgbClr val="3389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10516819" y="63084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kern="0">
                <a:solidFill>
                  <a:srgbClr val="338987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3389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9456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1050867" y="1002467"/>
            <a:ext cx="5156400" cy="4858400"/>
          </a:xfrm>
          <a:prstGeom prst="rect">
            <a:avLst/>
          </a:prstGeom>
          <a:noFill/>
          <a:ln w="19050" cap="flat" cmpd="sng">
            <a:solidFill>
              <a:srgbClr val="338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ctrTitle"/>
          </p:nvPr>
        </p:nvSpPr>
        <p:spPr>
          <a:xfrm>
            <a:off x="6873680" y="1096933"/>
            <a:ext cx="41212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2800"/>
              <a:buNone/>
              <a:defRPr>
                <a:solidFill>
                  <a:srgbClr val="3389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2133">
                <a:solidFill>
                  <a:srgbClr val="3389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2133">
                <a:solidFill>
                  <a:srgbClr val="3389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2133">
                <a:solidFill>
                  <a:srgbClr val="3389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2133">
                <a:solidFill>
                  <a:srgbClr val="3389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2133">
                <a:solidFill>
                  <a:srgbClr val="3389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2133">
                <a:solidFill>
                  <a:srgbClr val="3389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2133">
                <a:solidFill>
                  <a:srgbClr val="3389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2133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6820533" y="3680567"/>
            <a:ext cx="41740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1237467" y="824467"/>
            <a:ext cx="4796000" cy="5209200"/>
          </a:xfrm>
          <a:prstGeom prst="rect">
            <a:avLst/>
          </a:prstGeom>
          <a:solidFill>
            <a:srgbClr val="A6B8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9627507" y="0"/>
            <a:ext cx="1733200" cy="1082400"/>
          </a:xfrm>
          <a:prstGeom prst="rect">
            <a:avLst/>
          </a:prstGeom>
          <a:solidFill>
            <a:srgbClr val="FFB8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ctrTitle" idx="2"/>
          </p:nvPr>
        </p:nvSpPr>
        <p:spPr>
          <a:xfrm>
            <a:off x="7425973" y="172833"/>
            <a:ext cx="3822400" cy="6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100"/>
              <a:buNone/>
              <a:defRPr sz="1467">
                <a:solidFill>
                  <a:srgbClr val="3389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10516819" y="63084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kern="0">
                <a:solidFill>
                  <a:srgbClr val="338987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3389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9930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0" y="0"/>
            <a:ext cx="12192000" cy="1394000"/>
          </a:xfrm>
          <a:prstGeom prst="rect">
            <a:avLst/>
          </a:prstGeom>
          <a:solidFill>
            <a:srgbClr val="A6B8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" name="Google Shape;41;p5"/>
          <p:cNvSpPr/>
          <p:nvPr/>
        </p:nvSpPr>
        <p:spPr>
          <a:xfrm>
            <a:off x="0" y="5464000"/>
            <a:ext cx="12192000" cy="1394000"/>
          </a:xfrm>
          <a:prstGeom prst="rect">
            <a:avLst/>
          </a:prstGeom>
          <a:solidFill>
            <a:srgbClr val="A6B8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42" name="Google Shape;42;p5"/>
          <p:cNvCxnSpPr/>
          <p:nvPr/>
        </p:nvCxnSpPr>
        <p:spPr>
          <a:xfrm>
            <a:off x="1105800" y="1972119"/>
            <a:ext cx="9980400" cy="0"/>
          </a:xfrm>
          <a:prstGeom prst="straightConnector1">
            <a:avLst/>
          </a:prstGeom>
          <a:noFill/>
          <a:ln w="19050" cap="flat" cmpd="sng">
            <a:solidFill>
              <a:srgbClr val="3389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5"/>
          <p:cNvCxnSpPr/>
          <p:nvPr/>
        </p:nvCxnSpPr>
        <p:spPr>
          <a:xfrm>
            <a:off x="1105800" y="4867600"/>
            <a:ext cx="9980400" cy="0"/>
          </a:xfrm>
          <a:prstGeom prst="straightConnector1">
            <a:avLst/>
          </a:prstGeom>
          <a:noFill/>
          <a:ln w="19050" cap="flat" cmpd="sng">
            <a:solidFill>
              <a:srgbClr val="33898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6380200" y="3711081"/>
            <a:ext cx="21640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600">
                <a:solidFill>
                  <a:srgbClr val="3389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2133">
                <a:solidFill>
                  <a:srgbClr val="3389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2133">
                <a:solidFill>
                  <a:srgbClr val="3389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2133">
                <a:solidFill>
                  <a:srgbClr val="3389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2133">
                <a:solidFill>
                  <a:srgbClr val="3389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2133">
                <a:solidFill>
                  <a:srgbClr val="3389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2133">
                <a:solidFill>
                  <a:srgbClr val="3389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2133">
                <a:solidFill>
                  <a:srgbClr val="3389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2133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3195900" y="3112667"/>
            <a:ext cx="56332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400"/>
              <a:buFont typeface="Josefin Slab SemiBold"/>
              <a:buNone/>
              <a:defRPr sz="1867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9627507" y="0"/>
            <a:ext cx="1733200" cy="1082400"/>
          </a:xfrm>
          <a:prstGeom prst="rect">
            <a:avLst/>
          </a:prstGeom>
          <a:solidFill>
            <a:srgbClr val="FFB8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7" name="Google Shape;47;p5"/>
          <p:cNvSpPr txBox="1">
            <a:spLocks noGrp="1"/>
          </p:cNvSpPr>
          <p:nvPr>
            <p:ph type="ctrTitle" idx="2"/>
          </p:nvPr>
        </p:nvSpPr>
        <p:spPr>
          <a:xfrm>
            <a:off x="7425973" y="172833"/>
            <a:ext cx="3822400" cy="6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100"/>
              <a:buNone/>
              <a:defRPr sz="1467">
                <a:solidFill>
                  <a:srgbClr val="3389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ldNum" idx="12"/>
          </p:nvPr>
        </p:nvSpPr>
        <p:spPr>
          <a:xfrm>
            <a:off x="10516819" y="63084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kern="0">
                <a:solidFill>
                  <a:srgbClr val="338987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3389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69820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Title + design 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/>
          <p:nvPr/>
        </p:nvSpPr>
        <p:spPr>
          <a:xfrm>
            <a:off x="9627507" y="0"/>
            <a:ext cx="1733200" cy="1082400"/>
          </a:xfrm>
          <a:prstGeom prst="rect">
            <a:avLst/>
          </a:prstGeom>
          <a:solidFill>
            <a:srgbClr val="FFB8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8" name="Google Shape;78;p8"/>
          <p:cNvSpPr txBox="1">
            <a:spLocks noGrp="1"/>
          </p:cNvSpPr>
          <p:nvPr>
            <p:ph type="ctrTitle"/>
          </p:nvPr>
        </p:nvSpPr>
        <p:spPr>
          <a:xfrm>
            <a:off x="7425973" y="172833"/>
            <a:ext cx="3822400" cy="6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100"/>
              <a:buNone/>
              <a:defRPr sz="1467">
                <a:solidFill>
                  <a:srgbClr val="3389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sldNum" idx="12"/>
          </p:nvPr>
        </p:nvSpPr>
        <p:spPr>
          <a:xfrm>
            <a:off x="10516819" y="63084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kern="0">
                <a:solidFill>
                  <a:srgbClr val="338987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3389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2619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 2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3E5">
              <a:alpha val="296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6726833" y="4261800"/>
            <a:ext cx="5498000" cy="2089200"/>
          </a:xfrm>
          <a:prstGeom prst="rect">
            <a:avLst/>
          </a:prstGeom>
          <a:solidFill>
            <a:srgbClr val="338987"/>
          </a:solidFill>
          <a:ln w="19050" cap="flat" cmpd="sng">
            <a:solidFill>
              <a:srgbClr val="338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3" name="Google Shape;83;p9"/>
          <p:cNvSpPr txBox="1">
            <a:spLocks noGrp="1"/>
          </p:cNvSpPr>
          <p:nvPr>
            <p:ph type="subTitle" idx="1"/>
          </p:nvPr>
        </p:nvSpPr>
        <p:spPr>
          <a:xfrm>
            <a:off x="8072767" y="5489851"/>
            <a:ext cx="2992000" cy="8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000"/>
              <a:buNone/>
              <a:defRPr sz="1333">
                <a:solidFill>
                  <a:srgbClr val="FDF3E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000"/>
              <a:buNone/>
              <a:defRPr sz="1333">
                <a:solidFill>
                  <a:srgbClr val="FDF3E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000"/>
              <a:buNone/>
              <a:defRPr sz="1333">
                <a:solidFill>
                  <a:srgbClr val="FDF3E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000"/>
              <a:buNone/>
              <a:defRPr sz="1333">
                <a:solidFill>
                  <a:srgbClr val="FDF3E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000"/>
              <a:buNone/>
              <a:defRPr sz="1333">
                <a:solidFill>
                  <a:srgbClr val="FDF3E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000"/>
              <a:buNone/>
              <a:defRPr sz="1333">
                <a:solidFill>
                  <a:srgbClr val="FDF3E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000"/>
              <a:buNone/>
              <a:defRPr sz="1333">
                <a:solidFill>
                  <a:srgbClr val="FDF3E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000"/>
              <a:buNone/>
              <a:defRPr sz="1333">
                <a:solidFill>
                  <a:srgbClr val="FDF3E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000"/>
              <a:buNone/>
              <a:defRPr sz="1333">
                <a:solidFill>
                  <a:srgbClr val="FDF3E5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title" hasCustomPrompt="1"/>
          </p:nvPr>
        </p:nvSpPr>
        <p:spPr>
          <a:xfrm>
            <a:off x="5713800" y="5569051"/>
            <a:ext cx="2242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6000"/>
              <a:buNone/>
              <a:defRPr sz="8000">
                <a:solidFill>
                  <a:srgbClr val="FDF3E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4800"/>
              <a:buFont typeface="Fira Sans Extra Condensed Medium"/>
              <a:buNone/>
              <a:defRPr sz="6400">
                <a:solidFill>
                  <a:srgbClr val="FDF3E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4800"/>
              <a:buFont typeface="Fira Sans Extra Condensed Medium"/>
              <a:buNone/>
              <a:defRPr sz="6400">
                <a:solidFill>
                  <a:srgbClr val="FDF3E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4800"/>
              <a:buFont typeface="Fira Sans Extra Condensed Medium"/>
              <a:buNone/>
              <a:defRPr sz="6400">
                <a:solidFill>
                  <a:srgbClr val="FDF3E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4800"/>
              <a:buFont typeface="Fira Sans Extra Condensed Medium"/>
              <a:buNone/>
              <a:defRPr sz="6400">
                <a:solidFill>
                  <a:srgbClr val="FDF3E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4800"/>
              <a:buFont typeface="Fira Sans Extra Condensed Medium"/>
              <a:buNone/>
              <a:defRPr sz="6400">
                <a:solidFill>
                  <a:srgbClr val="FDF3E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4800"/>
              <a:buFont typeface="Fira Sans Extra Condensed Medium"/>
              <a:buNone/>
              <a:defRPr sz="6400">
                <a:solidFill>
                  <a:srgbClr val="FDF3E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4800"/>
              <a:buFont typeface="Fira Sans Extra Condensed Medium"/>
              <a:buNone/>
              <a:defRPr sz="6400">
                <a:solidFill>
                  <a:srgbClr val="FDF3E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4800"/>
              <a:buFont typeface="Fira Sans Extra Condensed Medium"/>
              <a:buNone/>
              <a:defRPr sz="6400">
                <a:solidFill>
                  <a:srgbClr val="FDF3E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9"/>
          <p:cNvSpPr/>
          <p:nvPr/>
        </p:nvSpPr>
        <p:spPr>
          <a:xfrm>
            <a:off x="0" y="674767"/>
            <a:ext cx="5498000" cy="2089200"/>
          </a:xfrm>
          <a:prstGeom prst="rect">
            <a:avLst/>
          </a:prstGeom>
          <a:solidFill>
            <a:srgbClr val="338987"/>
          </a:solidFill>
          <a:ln w="19050" cap="flat" cmpd="sng">
            <a:solidFill>
              <a:srgbClr val="338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2"/>
          </p:nvPr>
        </p:nvSpPr>
        <p:spPr>
          <a:xfrm>
            <a:off x="1658000" y="838513"/>
            <a:ext cx="3471600" cy="8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000"/>
              <a:buNone/>
              <a:defRPr sz="1333">
                <a:solidFill>
                  <a:srgbClr val="FDF3E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000"/>
              <a:buNone/>
              <a:defRPr sz="1333">
                <a:solidFill>
                  <a:srgbClr val="FDF3E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000"/>
              <a:buNone/>
              <a:defRPr sz="1333">
                <a:solidFill>
                  <a:srgbClr val="FDF3E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000"/>
              <a:buNone/>
              <a:defRPr sz="1333">
                <a:solidFill>
                  <a:srgbClr val="FDF3E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000"/>
              <a:buNone/>
              <a:defRPr sz="1333">
                <a:solidFill>
                  <a:srgbClr val="FDF3E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000"/>
              <a:buNone/>
              <a:defRPr sz="1333">
                <a:solidFill>
                  <a:srgbClr val="FDF3E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000"/>
              <a:buNone/>
              <a:defRPr sz="1333">
                <a:solidFill>
                  <a:srgbClr val="FDF3E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000"/>
              <a:buNone/>
              <a:defRPr sz="1333">
                <a:solidFill>
                  <a:srgbClr val="FDF3E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000"/>
              <a:buNone/>
              <a:defRPr sz="1333">
                <a:solidFill>
                  <a:srgbClr val="FDF3E5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title" idx="3" hasCustomPrompt="1"/>
          </p:nvPr>
        </p:nvSpPr>
        <p:spPr>
          <a:xfrm>
            <a:off x="-700967" y="941573"/>
            <a:ext cx="2242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6000"/>
              <a:buNone/>
              <a:defRPr sz="8000">
                <a:solidFill>
                  <a:srgbClr val="FDF3E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4800"/>
              <a:buFont typeface="Fira Sans Extra Condensed Medium"/>
              <a:buNone/>
              <a:defRPr sz="6400">
                <a:solidFill>
                  <a:srgbClr val="FDF3E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4800"/>
              <a:buFont typeface="Fira Sans Extra Condensed Medium"/>
              <a:buNone/>
              <a:defRPr sz="6400">
                <a:solidFill>
                  <a:srgbClr val="FDF3E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4800"/>
              <a:buFont typeface="Fira Sans Extra Condensed Medium"/>
              <a:buNone/>
              <a:defRPr sz="6400">
                <a:solidFill>
                  <a:srgbClr val="FDF3E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4800"/>
              <a:buFont typeface="Fira Sans Extra Condensed Medium"/>
              <a:buNone/>
              <a:defRPr sz="6400">
                <a:solidFill>
                  <a:srgbClr val="FDF3E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4800"/>
              <a:buFont typeface="Fira Sans Extra Condensed Medium"/>
              <a:buNone/>
              <a:defRPr sz="6400">
                <a:solidFill>
                  <a:srgbClr val="FDF3E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4800"/>
              <a:buFont typeface="Fira Sans Extra Condensed Medium"/>
              <a:buNone/>
              <a:defRPr sz="6400">
                <a:solidFill>
                  <a:srgbClr val="FDF3E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4800"/>
              <a:buFont typeface="Fira Sans Extra Condensed Medium"/>
              <a:buNone/>
              <a:defRPr sz="6400">
                <a:solidFill>
                  <a:srgbClr val="FDF3E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4800"/>
              <a:buFont typeface="Fira Sans Extra Condensed Medium"/>
              <a:buNone/>
              <a:defRPr sz="6400">
                <a:solidFill>
                  <a:srgbClr val="FDF3E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9"/>
          <p:cNvSpPr/>
          <p:nvPr/>
        </p:nvSpPr>
        <p:spPr>
          <a:xfrm>
            <a:off x="9627507" y="0"/>
            <a:ext cx="1733200" cy="1082400"/>
          </a:xfrm>
          <a:prstGeom prst="rect">
            <a:avLst/>
          </a:prstGeom>
          <a:solidFill>
            <a:srgbClr val="FFB8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9" name="Google Shape;89;p9"/>
          <p:cNvSpPr txBox="1">
            <a:spLocks noGrp="1"/>
          </p:cNvSpPr>
          <p:nvPr>
            <p:ph type="ctrTitle" idx="4"/>
          </p:nvPr>
        </p:nvSpPr>
        <p:spPr>
          <a:xfrm>
            <a:off x="7425973" y="172833"/>
            <a:ext cx="3822400" cy="6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100"/>
              <a:buNone/>
              <a:defRPr sz="1467">
                <a:solidFill>
                  <a:srgbClr val="3389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ldNum" idx="12"/>
          </p:nvPr>
        </p:nvSpPr>
        <p:spPr>
          <a:xfrm>
            <a:off x="10516819" y="63084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kern="0">
                <a:solidFill>
                  <a:srgbClr val="338987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3389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883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body" idx="1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rgbClr val="338987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rgbClr val="338987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rgbClr val="338987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rgbClr val="338987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rgbClr val="338987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rgbClr val="338987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rgbClr val="338987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rgbClr val="338987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Char char="■"/>
              <a:defRPr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0"/>
          <p:cNvSpPr/>
          <p:nvPr/>
        </p:nvSpPr>
        <p:spPr>
          <a:xfrm>
            <a:off x="9627507" y="0"/>
            <a:ext cx="1733200" cy="1082400"/>
          </a:xfrm>
          <a:prstGeom prst="rect">
            <a:avLst/>
          </a:prstGeom>
          <a:solidFill>
            <a:srgbClr val="FFB8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4" name="Google Shape;94;p10"/>
          <p:cNvSpPr txBox="1">
            <a:spLocks noGrp="1"/>
          </p:cNvSpPr>
          <p:nvPr>
            <p:ph type="ctrTitle"/>
          </p:nvPr>
        </p:nvSpPr>
        <p:spPr>
          <a:xfrm>
            <a:off x="7425973" y="172833"/>
            <a:ext cx="3822400" cy="6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100"/>
              <a:buNone/>
              <a:defRPr sz="1467">
                <a:solidFill>
                  <a:srgbClr val="3389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sldNum" idx="12"/>
          </p:nvPr>
        </p:nvSpPr>
        <p:spPr>
          <a:xfrm>
            <a:off x="10516819" y="63084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kern="0">
                <a:solidFill>
                  <a:srgbClr val="338987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3389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34408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1_Title + text 1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3E5">
              <a:alpha val="296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8" name="Google Shape;98;p11"/>
          <p:cNvSpPr/>
          <p:nvPr/>
        </p:nvSpPr>
        <p:spPr>
          <a:xfrm>
            <a:off x="0" y="2202800"/>
            <a:ext cx="5356400" cy="3262000"/>
          </a:xfrm>
          <a:prstGeom prst="rect">
            <a:avLst/>
          </a:prstGeom>
          <a:solidFill>
            <a:srgbClr val="33898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FFD491"/>
              </a:solidFill>
              <a:cs typeface="Arial"/>
              <a:sym typeface="Arial"/>
            </a:endParaRPr>
          </a:p>
        </p:txBody>
      </p:sp>
      <p:sp>
        <p:nvSpPr>
          <p:cNvPr id="99" name="Google Shape;99;p11"/>
          <p:cNvSpPr txBox="1">
            <a:spLocks noGrp="1"/>
          </p:cNvSpPr>
          <p:nvPr>
            <p:ph type="ctrTitle"/>
          </p:nvPr>
        </p:nvSpPr>
        <p:spPr>
          <a:xfrm>
            <a:off x="1108267" y="501997"/>
            <a:ext cx="515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2800"/>
              <a:buNone/>
              <a:defRPr>
                <a:solidFill>
                  <a:srgbClr val="FDF3E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2133">
                <a:solidFill>
                  <a:srgbClr val="FDF3E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2133">
                <a:solidFill>
                  <a:srgbClr val="FDF3E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2133">
                <a:solidFill>
                  <a:srgbClr val="FDF3E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2133">
                <a:solidFill>
                  <a:srgbClr val="FDF3E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2133">
                <a:solidFill>
                  <a:srgbClr val="FDF3E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2133">
                <a:solidFill>
                  <a:srgbClr val="FDF3E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2133">
                <a:solidFill>
                  <a:srgbClr val="FDF3E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2133">
                <a:solidFill>
                  <a:srgbClr val="FDF3E5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subTitle" idx="1"/>
          </p:nvPr>
        </p:nvSpPr>
        <p:spPr>
          <a:xfrm>
            <a:off x="1108267" y="3085633"/>
            <a:ext cx="41088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rgbClr val="FDF3E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rgbClr val="FDF3E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rgbClr val="FDF3E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rgbClr val="FDF3E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rgbClr val="FDF3E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rgbClr val="FDF3E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rgbClr val="FDF3E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rgbClr val="FDF3E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rgbClr val="FDF3E5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1"/>
          <p:cNvSpPr/>
          <p:nvPr/>
        </p:nvSpPr>
        <p:spPr>
          <a:xfrm>
            <a:off x="9627507" y="0"/>
            <a:ext cx="1733200" cy="1082400"/>
          </a:xfrm>
          <a:prstGeom prst="rect">
            <a:avLst/>
          </a:prstGeom>
          <a:solidFill>
            <a:srgbClr val="FFB8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2" name="Google Shape;102;p11"/>
          <p:cNvSpPr txBox="1">
            <a:spLocks noGrp="1"/>
          </p:cNvSpPr>
          <p:nvPr>
            <p:ph type="ctrTitle" idx="2"/>
          </p:nvPr>
        </p:nvSpPr>
        <p:spPr>
          <a:xfrm>
            <a:off x="7425973" y="172833"/>
            <a:ext cx="3822400" cy="6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100"/>
              <a:buNone/>
              <a:defRPr sz="1467">
                <a:solidFill>
                  <a:srgbClr val="3389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sldNum" idx="12"/>
          </p:nvPr>
        </p:nvSpPr>
        <p:spPr>
          <a:xfrm>
            <a:off x="10516819" y="63084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kern="0">
                <a:solidFill>
                  <a:srgbClr val="338987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3389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7981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3E5">
              <a:alpha val="296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4572000" y="2202800"/>
            <a:ext cx="7620000" cy="3262000"/>
          </a:xfrm>
          <a:prstGeom prst="rect">
            <a:avLst/>
          </a:prstGeom>
          <a:solidFill>
            <a:srgbClr val="33898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FFD491"/>
              </a:solidFill>
              <a:cs typeface="Arial"/>
              <a:sym typeface="Arial"/>
            </a:endParaRPr>
          </a:p>
        </p:txBody>
      </p:sp>
      <p:sp>
        <p:nvSpPr>
          <p:cNvPr id="107" name="Google Shape;107;p12"/>
          <p:cNvSpPr txBox="1">
            <a:spLocks noGrp="1"/>
          </p:cNvSpPr>
          <p:nvPr>
            <p:ph type="subTitle" idx="1"/>
          </p:nvPr>
        </p:nvSpPr>
        <p:spPr>
          <a:xfrm>
            <a:off x="4974867" y="2644200"/>
            <a:ext cx="6708000" cy="2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rgbClr val="FDF3E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rgbClr val="FDF3E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rgbClr val="FDF3E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rgbClr val="FDF3E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rgbClr val="FDF3E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rgbClr val="FDF3E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rgbClr val="FDF3E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rgbClr val="FDF3E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rgbClr val="FDF3E5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9627507" y="0"/>
            <a:ext cx="1733200" cy="1082400"/>
          </a:xfrm>
          <a:prstGeom prst="rect">
            <a:avLst/>
          </a:prstGeom>
          <a:solidFill>
            <a:srgbClr val="FFB8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9" name="Google Shape;109;p12"/>
          <p:cNvSpPr txBox="1">
            <a:spLocks noGrp="1"/>
          </p:cNvSpPr>
          <p:nvPr>
            <p:ph type="ctrTitle"/>
          </p:nvPr>
        </p:nvSpPr>
        <p:spPr>
          <a:xfrm>
            <a:off x="7425973" y="172833"/>
            <a:ext cx="3822400" cy="6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100"/>
              <a:buNone/>
              <a:defRPr sz="1467">
                <a:solidFill>
                  <a:srgbClr val="3389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120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2"/>
          <p:cNvSpPr txBox="1">
            <a:spLocks noGrp="1"/>
          </p:cNvSpPr>
          <p:nvPr>
            <p:ph type="sldNum" idx="12"/>
          </p:nvPr>
        </p:nvSpPr>
        <p:spPr>
          <a:xfrm>
            <a:off x="10516819" y="63084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467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kern="0">
                <a:solidFill>
                  <a:srgbClr val="338987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3389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8756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1" type="blank">
  <p:cSld name="Blank slide 1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801062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>
  <p:cSld name="BIG TITLE OPENING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886136" y="3289753"/>
            <a:ext cx="3747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840907" y="783541"/>
            <a:ext cx="85392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ckey One"/>
              <a:buNone/>
              <a:defRPr sz="8000">
                <a:solidFill>
                  <a:schemeClr val="dk1"/>
                </a:solidFill>
                <a:latin typeface="Jockey One"/>
                <a:ea typeface="Jockey One"/>
                <a:cs typeface="Jockey One"/>
                <a:sym typeface="Jockey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8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8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8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8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8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8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8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8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2207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00E29-4A53-4DAA-A4C5-F116DC535A37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6669-2FE6-41E6-AD79-7FAF593B1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9031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 flipH="1">
            <a:off x="3216584" y="3266067"/>
            <a:ext cx="5758800" cy="18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51217" y="2310099"/>
            <a:ext cx="5960800" cy="7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01626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>
            <a:off x="2284101" y="2335233"/>
            <a:ext cx="38340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916200" y="2043833"/>
            <a:ext cx="5482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688745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6914200" y="2462029"/>
            <a:ext cx="3546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5310231" y="3385500"/>
            <a:ext cx="5150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52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TWO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ctrTitle"/>
          </p:nvPr>
        </p:nvSpPr>
        <p:spPr>
          <a:xfrm>
            <a:off x="8148269" y="714688"/>
            <a:ext cx="1861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16869" y="1297137"/>
            <a:ext cx="292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2"/>
          </p:nvPr>
        </p:nvSpPr>
        <p:spPr>
          <a:xfrm>
            <a:off x="3094921" y="5090841"/>
            <a:ext cx="292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ctrTitle" idx="3"/>
          </p:nvPr>
        </p:nvSpPr>
        <p:spPr>
          <a:xfrm>
            <a:off x="3626321" y="4508392"/>
            <a:ext cx="1861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 idx="4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624211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ctrTitle"/>
          </p:nvPr>
        </p:nvSpPr>
        <p:spPr>
          <a:xfrm>
            <a:off x="1659633" y="1973996"/>
            <a:ext cx="32608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1983631" y="2352589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ctrTitle" idx="2"/>
          </p:nvPr>
        </p:nvSpPr>
        <p:spPr>
          <a:xfrm>
            <a:off x="4852807" y="1973996"/>
            <a:ext cx="35024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ubTitle" idx="3"/>
          </p:nvPr>
        </p:nvSpPr>
        <p:spPr>
          <a:xfrm>
            <a:off x="5297597" y="2352589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ctrTitle" idx="4"/>
          </p:nvPr>
        </p:nvSpPr>
        <p:spPr>
          <a:xfrm>
            <a:off x="8107261" y="1973996"/>
            <a:ext cx="35024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5"/>
          </p:nvPr>
        </p:nvSpPr>
        <p:spPr>
          <a:xfrm>
            <a:off x="8552048" y="2352589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6"/>
          </p:nvPr>
        </p:nvSpPr>
        <p:spPr>
          <a:xfrm>
            <a:off x="1659633" y="4559963"/>
            <a:ext cx="32608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7"/>
          </p:nvPr>
        </p:nvSpPr>
        <p:spPr>
          <a:xfrm>
            <a:off x="1983631" y="4938556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ctrTitle" idx="8"/>
          </p:nvPr>
        </p:nvSpPr>
        <p:spPr>
          <a:xfrm>
            <a:off x="4852807" y="4559963"/>
            <a:ext cx="35024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9"/>
          </p:nvPr>
        </p:nvSpPr>
        <p:spPr>
          <a:xfrm>
            <a:off x="5297597" y="4938556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ctrTitle" idx="13"/>
          </p:nvPr>
        </p:nvSpPr>
        <p:spPr>
          <a:xfrm>
            <a:off x="8107261" y="4559963"/>
            <a:ext cx="35024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4"/>
          </p:nvPr>
        </p:nvSpPr>
        <p:spPr>
          <a:xfrm>
            <a:off x="8552048" y="4938556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title" idx="15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133886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 ">
  <p:cSld name="NUMBERS + TEXT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-236116" y="1359557"/>
            <a:ext cx="5821200" cy="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2"/>
          </p:nvPr>
        </p:nvSpPr>
        <p:spPr>
          <a:xfrm>
            <a:off x="3748600" y="2698657"/>
            <a:ext cx="3054000" cy="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3"/>
          </p:nvPr>
        </p:nvSpPr>
        <p:spPr>
          <a:xfrm>
            <a:off x="4966117" y="4265280"/>
            <a:ext cx="5821200" cy="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 hasCustomPrompt="1"/>
          </p:nvPr>
        </p:nvSpPr>
        <p:spPr>
          <a:xfrm>
            <a:off x="3299133" y="1585800"/>
            <a:ext cx="4353600" cy="12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9" name="Google Shape;59;p9"/>
          <p:cNvSpPr txBox="1">
            <a:spLocks noGrp="1"/>
          </p:cNvSpPr>
          <p:nvPr>
            <p:ph type="title" idx="4" hasCustomPrompt="1"/>
          </p:nvPr>
        </p:nvSpPr>
        <p:spPr>
          <a:xfrm>
            <a:off x="5699900" y="3102833"/>
            <a:ext cx="4353600" cy="12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0" name="Google Shape;60;p9"/>
          <p:cNvSpPr txBox="1">
            <a:spLocks noGrp="1"/>
          </p:cNvSpPr>
          <p:nvPr>
            <p:ph type="title" idx="5" hasCustomPrompt="1"/>
          </p:nvPr>
        </p:nvSpPr>
        <p:spPr>
          <a:xfrm>
            <a:off x="802467" y="240800"/>
            <a:ext cx="4353600" cy="12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19078724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3125900" y="1114391"/>
            <a:ext cx="2164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3244625" y="1820667"/>
            <a:ext cx="19276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ctrTitle" idx="2"/>
          </p:nvPr>
        </p:nvSpPr>
        <p:spPr>
          <a:xfrm>
            <a:off x="3104933" y="3689700"/>
            <a:ext cx="220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3"/>
          </p:nvPr>
        </p:nvSpPr>
        <p:spPr>
          <a:xfrm>
            <a:off x="3244625" y="4416251"/>
            <a:ext cx="19276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ctrTitle" idx="4"/>
          </p:nvPr>
        </p:nvSpPr>
        <p:spPr>
          <a:xfrm>
            <a:off x="8386999" y="1125800"/>
            <a:ext cx="220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5"/>
          </p:nvPr>
        </p:nvSpPr>
        <p:spPr>
          <a:xfrm>
            <a:off x="8408175" y="1820667"/>
            <a:ext cx="2164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6"/>
          </p:nvPr>
        </p:nvSpPr>
        <p:spPr>
          <a:xfrm>
            <a:off x="8408173" y="3689684"/>
            <a:ext cx="2164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7"/>
          </p:nvPr>
        </p:nvSpPr>
        <p:spPr>
          <a:xfrm>
            <a:off x="8408175" y="4416251"/>
            <a:ext cx="2164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title" idx="8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050753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629874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ESOME WORDS">
  <p:cSld name="AWESOME WORD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3244033" y="910200"/>
            <a:ext cx="5704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6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337591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>
            <a:off x="812908" y="5634116"/>
            <a:ext cx="3741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812908" y="4139833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2"/>
          </p:nvPr>
        </p:nvSpPr>
        <p:spPr>
          <a:xfrm>
            <a:off x="7875560" y="478751"/>
            <a:ext cx="3502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3"/>
          </p:nvPr>
        </p:nvSpPr>
        <p:spPr>
          <a:xfrm>
            <a:off x="8765160" y="1278184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9228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00E29-4A53-4DAA-A4C5-F116DC535A37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6669-2FE6-41E6-AD79-7FAF593B1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540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4876067" y="4594835"/>
            <a:ext cx="2437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2" hasCustomPrompt="1"/>
          </p:nvPr>
        </p:nvSpPr>
        <p:spPr>
          <a:xfrm>
            <a:off x="5346067" y="3594451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8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4580867" y="5212667"/>
            <a:ext cx="302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092733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DESIGN 1">
  <p:cSld name="TITLE + SUB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subTitle" idx="1"/>
          </p:nvPr>
        </p:nvSpPr>
        <p:spPr>
          <a:xfrm>
            <a:off x="3516800" y="944233"/>
            <a:ext cx="4448800" cy="7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583137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 flipH="1">
            <a:off x="2736033" y="1043417"/>
            <a:ext cx="2644400" cy="8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2"/>
          </p:nvPr>
        </p:nvSpPr>
        <p:spPr>
          <a:xfrm flipH="1">
            <a:off x="7589100" y="1043417"/>
            <a:ext cx="2644400" cy="8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3"/>
          </p:nvPr>
        </p:nvSpPr>
        <p:spPr>
          <a:xfrm flipH="1">
            <a:off x="2736033" y="4253417"/>
            <a:ext cx="2644400" cy="8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573948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TITLE + SUBTITL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ctrTitle"/>
          </p:nvPr>
        </p:nvSpPr>
        <p:spPr>
          <a:xfrm>
            <a:off x="6832801" y="2218700"/>
            <a:ext cx="37112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4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6979201" y="2743500"/>
            <a:ext cx="3564800" cy="14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5937601" y="4872288"/>
            <a:ext cx="4606400" cy="2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C9403B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CREDITS: This presentation template was created by </a:t>
            </a:r>
            <a:r>
              <a:rPr lang="en" sz="1333" kern="0">
                <a:solidFill>
                  <a:srgbClr val="C9403B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3"/>
              </a:rPr>
              <a:t>Slidesgo</a:t>
            </a:r>
            <a:r>
              <a:rPr lang="en" sz="1333" kern="0">
                <a:solidFill>
                  <a:srgbClr val="C9403B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including icons by </a:t>
            </a:r>
            <a:r>
              <a:rPr lang="en" sz="1333" kern="0">
                <a:solidFill>
                  <a:srgbClr val="C9403B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4"/>
              </a:rPr>
              <a:t>Flaticon</a:t>
            </a:r>
            <a:r>
              <a:rPr lang="en" sz="1333" kern="0">
                <a:solidFill>
                  <a:srgbClr val="C9403B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and infographics &amp; images by </a:t>
            </a:r>
            <a:r>
              <a:rPr lang="en" sz="1333" kern="0">
                <a:solidFill>
                  <a:srgbClr val="C9403B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5"/>
              </a:rPr>
              <a:t>Freepik</a:t>
            </a:r>
            <a:r>
              <a:rPr lang="en" sz="1333" kern="0">
                <a:solidFill>
                  <a:srgbClr val="C9403B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. </a:t>
            </a:r>
            <a:endParaRPr sz="1333" kern="0">
              <a:solidFill>
                <a:srgbClr val="C9403B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algn="r"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r>
              <a:rPr lang="en" sz="1200" b="1" kern="0">
                <a:solidFill>
                  <a:srgbClr val="C9403B"/>
                </a:solidFill>
                <a:latin typeface="Hind Vadodara"/>
                <a:ea typeface="Hind Vadodara"/>
                <a:cs typeface="Hind Vadodara"/>
                <a:sym typeface="Hind Vadodara"/>
              </a:rPr>
              <a:t>Please keep this slide for attribution.</a:t>
            </a:r>
            <a:endParaRPr sz="1200" b="1" kern="0">
              <a:solidFill>
                <a:srgbClr val="C9403B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algn="r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C9403B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algn="r"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C9403B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217673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">
  <p:cSld name="TITLE + BULLET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2779200" y="1603633"/>
            <a:ext cx="7090000" cy="4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124153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67823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99845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>
  <p:cSld name="BIG TITLE OPENING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886136" y="3289753"/>
            <a:ext cx="3747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840907" y="783541"/>
            <a:ext cx="85392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ckey One"/>
              <a:buNone/>
              <a:defRPr sz="8000">
                <a:solidFill>
                  <a:schemeClr val="dk1"/>
                </a:solidFill>
                <a:latin typeface="Jockey One"/>
                <a:ea typeface="Jockey One"/>
                <a:cs typeface="Jockey One"/>
                <a:sym typeface="Jockey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8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8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8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8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8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8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8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8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862229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374191" y="1096540"/>
            <a:ext cx="2437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773192" y="1039184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4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 idx="3"/>
          </p:nvPr>
        </p:nvSpPr>
        <p:spPr>
          <a:xfrm>
            <a:off x="5134563" y="2307440"/>
            <a:ext cx="475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4" hasCustomPrompt="1"/>
          </p:nvPr>
        </p:nvSpPr>
        <p:spPr>
          <a:xfrm>
            <a:off x="3521103" y="2231995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4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5"/>
          </p:nvPr>
        </p:nvSpPr>
        <p:spPr>
          <a:xfrm>
            <a:off x="5801705" y="3442041"/>
            <a:ext cx="2437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6" hasCustomPrompt="1"/>
          </p:nvPr>
        </p:nvSpPr>
        <p:spPr>
          <a:xfrm>
            <a:off x="4167413" y="3407084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4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7"/>
          </p:nvPr>
        </p:nvSpPr>
        <p:spPr>
          <a:xfrm>
            <a:off x="6530537" y="4645652"/>
            <a:ext cx="45700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8" hasCustomPrompt="1"/>
          </p:nvPr>
        </p:nvSpPr>
        <p:spPr>
          <a:xfrm>
            <a:off x="4915325" y="4564453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4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9"/>
          </p:nvPr>
        </p:nvSpPr>
        <p:spPr>
          <a:xfrm>
            <a:off x="802575" y="5690495"/>
            <a:ext cx="3698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4390433" y="1628368"/>
            <a:ext cx="3747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5134563" y="2797569"/>
            <a:ext cx="3747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5801705" y="3975676"/>
            <a:ext cx="3747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530537" y="5140375"/>
            <a:ext cx="3747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143952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 flipH="1">
            <a:off x="3216584" y="3266067"/>
            <a:ext cx="5758800" cy="18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51217" y="2310099"/>
            <a:ext cx="5960800" cy="7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0394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00E29-4A53-4DAA-A4C5-F116DC535A37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6669-2FE6-41E6-AD79-7FAF593B1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92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>
            <a:off x="2284101" y="2335233"/>
            <a:ext cx="38340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916200" y="2043833"/>
            <a:ext cx="5482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576641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6914200" y="2462029"/>
            <a:ext cx="3546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5310231" y="3385500"/>
            <a:ext cx="5150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568160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TWO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ctrTitle"/>
          </p:nvPr>
        </p:nvSpPr>
        <p:spPr>
          <a:xfrm>
            <a:off x="8148269" y="714688"/>
            <a:ext cx="1861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16869" y="1297137"/>
            <a:ext cx="292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2"/>
          </p:nvPr>
        </p:nvSpPr>
        <p:spPr>
          <a:xfrm>
            <a:off x="3094921" y="5090841"/>
            <a:ext cx="292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ctrTitle" idx="3"/>
          </p:nvPr>
        </p:nvSpPr>
        <p:spPr>
          <a:xfrm>
            <a:off x="3626321" y="4508392"/>
            <a:ext cx="1861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 idx="4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868776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ctrTitle"/>
          </p:nvPr>
        </p:nvSpPr>
        <p:spPr>
          <a:xfrm>
            <a:off x="1659633" y="1973996"/>
            <a:ext cx="32608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1983631" y="2352589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ctrTitle" idx="2"/>
          </p:nvPr>
        </p:nvSpPr>
        <p:spPr>
          <a:xfrm>
            <a:off x="4852807" y="1973996"/>
            <a:ext cx="35024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ubTitle" idx="3"/>
          </p:nvPr>
        </p:nvSpPr>
        <p:spPr>
          <a:xfrm>
            <a:off x="5297597" y="2352589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ctrTitle" idx="4"/>
          </p:nvPr>
        </p:nvSpPr>
        <p:spPr>
          <a:xfrm>
            <a:off x="8107261" y="1973996"/>
            <a:ext cx="35024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5"/>
          </p:nvPr>
        </p:nvSpPr>
        <p:spPr>
          <a:xfrm>
            <a:off x="8552048" y="2352589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6"/>
          </p:nvPr>
        </p:nvSpPr>
        <p:spPr>
          <a:xfrm>
            <a:off x="1659633" y="4559963"/>
            <a:ext cx="32608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7"/>
          </p:nvPr>
        </p:nvSpPr>
        <p:spPr>
          <a:xfrm>
            <a:off x="1983631" y="4938556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ctrTitle" idx="8"/>
          </p:nvPr>
        </p:nvSpPr>
        <p:spPr>
          <a:xfrm>
            <a:off x="4852807" y="4559963"/>
            <a:ext cx="35024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9"/>
          </p:nvPr>
        </p:nvSpPr>
        <p:spPr>
          <a:xfrm>
            <a:off x="5297597" y="4938556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ctrTitle" idx="13"/>
          </p:nvPr>
        </p:nvSpPr>
        <p:spPr>
          <a:xfrm>
            <a:off x="8107261" y="4559963"/>
            <a:ext cx="35024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4"/>
          </p:nvPr>
        </p:nvSpPr>
        <p:spPr>
          <a:xfrm>
            <a:off x="8552048" y="4938556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title" idx="15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946587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 ">
  <p:cSld name="NUMBERS + TEXT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-236116" y="1359557"/>
            <a:ext cx="5821200" cy="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2"/>
          </p:nvPr>
        </p:nvSpPr>
        <p:spPr>
          <a:xfrm>
            <a:off x="3748600" y="2698657"/>
            <a:ext cx="3054000" cy="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3"/>
          </p:nvPr>
        </p:nvSpPr>
        <p:spPr>
          <a:xfrm>
            <a:off x="4966117" y="4265280"/>
            <a:ext cx="5821200" cy="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 hasCustomPrompt="1"/>
          </p:nvPr>
        </p:nvSpPr>
        <p:spPr>
          <a:xfrm>
            <a:off x="3299133" y="1585800"/>
            <a:ext cx="4353600" cy="12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9" name="Google Shape;59;p9"/>
          <p:cNvSpPr txBox="1">
            <a:spLocks noGrp="1"/>
          </p:cNvSpPr>
          <p:nvPr>
            <p:ph type="title" idx="4" hasCustomPrompt="1"/>
          </p:nvPr>
        </p:nvSpPr>
        <p:spPr>
          <a:xfrm>
            <a:off x="5699900" y="3102833"/>
            <a:ext cx="4353600" cy="12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0" name="Google Shape;60;p9"/>
          <p:cNvSpPr txBox="1">
            <a:spLocks noGrp="1"/>
          </p:cNvSpPr>
          <p:nvPr>
            <p:ph type="title" idx="5" hasCustomPrompt="1"/>
          </p:nvPr>
        </p:nvSpPr>
        <p:spPr>
          <a:xfrm>
            <a:off x="802467" y="240800"/>
            <a:ext cx="4353600" cy="12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95114376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3125900" y="1114391"/>
            <a:ext cx="2164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3244625" y="1820667"/>
            <a:ext cx="19276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ctrTitle" idx="2"/>
          </p:nvPr>
        </p:nvSpPr>
        <p:spPr>
          <a:xfrm>
            <a:off x="3104933" y="3689700"/>
            <a:ext cx="220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3"/>
          </p:nvPr>
        </p:nvSpPr>
        <p:spPr>
          <a:xfrm>
            <a:off x="3244625" y="4416251"/>
            <a:ext cx="19276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ctrTitle" idx="4"/>
          </p:nvPr>
        </p:nvSpPr>
        <p:spPr>
          <a:xfrm>
            <a:off x="8386999" y="1125800"/>
            <a:ext cx="220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5"/>
          </p:nvPr>
        </p:nvSpPr>
        <p:spPr>
          <a:xfrm>
            <a:off x="8408175" y="1820667"/>
            <a:ext cx="2164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6"/>
          </p:nvPr>
        </p:nvSpPr>
        <p:spPr>
          <a:xfrm>
            <a:off x="8408173" y="3689684"/>
            <a:ext cx="2164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7"/>
          </p:nvPr>
        </p:nvSpPr>
        <p:spPr>
          <a:xfrm>
            <a:off x="8408175" y="4416251"/>
            <a:ext cx="2164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title" idx="8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870119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62383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ESOME WORDS">
  <p:cSld name="AWESOME WORD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3244033" y="910200"/>
            <a:ext cx="5704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6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064926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>
            <a:off x="812908" y="5634116"/>
            <a:ext cx="3741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812908" y="4139833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2"/>
          </p:nvPr>
        </p:nvSpPr>
        <p:spPr>
          <a:xfrm>
            <a:off x="7875560" y="478751"/>
            <a:ext cx="3502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3"/>
          </p:nvPr>
        </p:nvSpPr>
        <p:spPr>
          <a:xfrm>
            <a:off x="8765160" y="1278184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571688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4876067" y="4594835"/>
            <a:ext cx="2437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2" hasCustomPrompt="1"/>
          </p:nvPr>
        </p:nvSpPr>
        <p:spPr>
          <a:xfrm>
            <a:off x="5346067" y="3594451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8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4580867" y="5212667"/>
            <a:ext cx="302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3018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83.xml"/><Relationship Id="rId18" Type="http://schemas.openxmlformats.org/officeDocument/2006/relationships/slideLayout" Target="../slideLayouts/slideLayout188.xml"/><Relationship Id="rId3" Type="http://schemas.openxmlformats.org/officeDocument/2006/relationships/slideLayout" Target="../slideLayouts/slideLayout173.xml"/><Relationship Id="rId21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82.xml"/><Relationship Id="rId17" Type="http://schemas.openxmlformats.org/officeDocument/2006/relationships/slideLayout" Target="../slideLayouts/slideLayout187.xml"/><Relationship Id="rId2" Type="http://schemas.openxmlformats.org/officeDocument/2006/relationships/slideLayout" Target="../slideLayouts/slideLayout172.xml"/><Relationship Id="rId16" Type="http://schemas.openxmlformats.org/officeDocument/2006/relationships/slideLayout" Target="../slideLayouts/slideLayout186.xml"/><Relationship Id="rId20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75.xml"/><Relationship Id="rId1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80.xml"/><Relationship Id="rId19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4.xml"/><Relationship Id="rId22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20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41.xml"/><Relationship Id="rId23" Type="http://schemas.openxmlformats.org/officeDocument/2006/relationships/theme" Target="../theme/theme8.xml"/><Relationship Id="rId10" Type="http://schemas.openxmlformats.org/officeDocument/2006/relationships/slideLayout" Target="../slideLayouts/slideLayout136.xml"/><Relationship Id="rId19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40.xml"/><Relationship Id="rId22" Type="http://schemas.openxmlformats.org/officeDocument/2006/relationships/slideLayout" Target="../slideLayouts/slideLayout14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61.xml"/><Relationship Id="rId18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51.xml"/><Relationship Id="rId21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55.xml"/><Relationship Id="rId12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50.xml"/><Relationship Id="rId16" Type="http://schemas.openxmlformats.org/officeDocument/2006/relationships/slideLayout" Target="../slideLayouts/slideLayout164.xml"/><Relationship Id="rId20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63.xml"/><Relationship Id="rId23" Type="http://schemas.openxmlformats.org/officeDocument/2006/relationships/theme" Target="../theme/theme9.xml"/><Relationship Id="rId10" Type="http://schemas.openxmlformats.org/officeDocument/2006/relationships/slideLayout" Target="../slideLayouts/slideLayout158.xml"/><Relationship Id="rId19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14" Type="http://schemas.openxmlformats.org/officeDocument/2006/relationships/slideLayout" Target="../slideLayouts/slideLayout162.xml"/><Relationship Id="rId22" Type="http://schemas.openxmlformats.org/officeDocument/2006/relationships/slideLayout" Target="../slideLayouts/slideLayout1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00E29-4A53-4DAA-A4C5-F116DC535A37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F6669-2FE6-41E6-AD79-7FAF593B1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3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1133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800"/>
              <a:buFont typeface="Prata"/>
              <a:buNone/>
              <a:defRPr sz="2800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800"/>
              <a:buFont typeface="Prata"/>
              <a:buNone/>
              <a:defRPr sz="2800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800"/>
              <a:buFont typeface="Prata"/>
              <a:buNone/>
              <a:defRPr sz="2800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800"/>
              <a:buFont typeface="Prata"/>
              <a:buNone/>
              <a:defRPr sz="2800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800"/>
              <a:buFont typeface="Prata"/>
              <a:buNone/>
              <a:defRPr sz="2800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800"/>
              <a:buFont typeface="Prata"/>
              <a:buNone/>
              <a:defRPr sz="2800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800"/>
              <a:buFont typeface="Prata"/>
              <a:buNone/>
              <a:defRPr sz="2800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800"/>
              <a:buFont typeface="Prata"/>
              <a:buNone/>
              <a:defRPr sz="2800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800"/>
              <a:buFont typeface="Prata"/>
              <a:buNone/>
              <a:defRPr sz="2800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1133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leway Light"/>
              <a:buChar char="●"/>
              <a:defRPr sz="1800"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Light"/>
              <a:buChar char="○"/>
              <a:defRPr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Light"/>
              <a:buChar char="■"/>
              <a:defRPr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Light"/>
              <a:buChar char="●"/>
              <a:defRPr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Light"/>
              <a:buChar char="○"/>
              <a:defRPr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Light"/>
              <a:buChar char="■"/>
              <a:defRPr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Light"/>
              <a:buChar char="●"/>
              <a:defRPr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Light"/>
              <a:buChar char="○"/>
              <a:defRPr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aleway Light"/>
              <a:buChar char="■"/>
              <a:defRPr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10011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  <p:sldLayoutId id="2147484053" r:id="rId12"/>
    <p:sldLayoutId id="2147484054" r:id="rId13"/>
    <p:sldLayoutId id="2147484055" r:id="rId14"/>
    <p:sldLayoutId id="2147484056" r:id="rId15"/>
    <p:sldLayoutId id="2147484057" r:id="rId16"/>
    <p:sldLayoutId id="2147484058" r:id="rId17"/>
    <p:sldLayoutId id="2147484059" r:id="rId18"/>
    <p:sldLayoutId id="2147484060" r:id="rId19"/>
    <p:sldLayoutId id="2147484061" r:id="rId20"/>
    <p:sldLayoutId id="2147484062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Playfair Display"/>
              <a:buNone/>
              <a:defRPr sz="4000" b="1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Char char="●"/>
              <a:defRPr sz="12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Char char="○"/>
              <a:defRPr sz="12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Char char="■"/>
              <a:defRPr sz="12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Char char="●"/>
              <a:defRPr sz="12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Char char="○"/>
              <a:defRPr sz="12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Char char="■"/>
              <a:defRPr sz="12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Char char="●"/>
              <a:defRPr sz="12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Char char="○"/>
              <a:defRPr sz="12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Merriweather Light"/>
              <a:buChar char="■"/>
              <a:defRPr sz="12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14434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2146233"/>
            <a:ext cx="11360800" cy="2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Char char="○"/>
              <a:defRPr sz="15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●"/>
              <a:defRPr sz="10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 sz="10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■"/>
              <a:defRPr sz="10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59143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58353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Vadodara Light"/>
              <a:buChar char="●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○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■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●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○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■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●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○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Hind Vadodara Light"/>
              <a:buChar char="■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46398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32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  <p:sldLayoutId id="214748385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Vadodara Light"/>
              <a:buChar char="●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○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■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●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○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■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●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○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Hind Vadodara Light"/>
              <a:buChar char="■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8814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nton"/>
              <a:buNone/>
              <a:defRPr sz="2800">
                <a:solidFill>
                  <a:schemeClr val="accent6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ora"/>
              <a:buChar char="●"/>
              <a:defRPr sz="18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○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■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●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○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■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●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○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Lora"/>
              <a:buChar char="■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33387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  <p:sldLayoutId id="2147483890" r:id="rId18"/>
    <p:sldLayoutId id="2147483891" r:id="rId19"/>
    <p:sldLayoutId id="2147483892" r:id="rId20"/>
    <p:sldLayoutId id="2147483893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nton"/>
              <a:buNone/>
              <a:defRPr sz="2800">
                <a:solidFill>
                  <a:schemeClr val="accent6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ora"/>
              <a:buChar char="●"/>
              <a:defRPr sz="18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○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■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●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○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■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●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○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Lora"/>
              <a:buChar char="■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92822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  <p:sldLayoutId id="2147483910" r:id="rId16"/>
    <p:sldLayoutId id="2147483911" r:id="rId17"/>
    <p:sldLayoutId id="2147483912" r:id="rId18"/>
    <p:sldLayoutId id="2147483913" r:id="rId19"/>
    <p:sldLayoutId id="2147483914" r:id="rId20"/>
    <p:sldLayoutId id="2147483915" r:id="rId21"/>
    <p:sldLayoutId id="2147483916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nton"/>
              <a:buNone/>
              <a:defRPr sz="2800">
                <a:solidFill>
                  <a:schemeClr val="accent6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ora"/>
              <a:buChar char="●"/>
              <a:defRPr sz="18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○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■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●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○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■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●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○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Lora"/>
              <a:buChar char="■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6176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  <p:sldLayoutId id="2147483930" r:id="rId13"/>
    <p:sldLayoutId id="2147483931" r:id="rId14"/>
    <p:sldLayoutId id="2147483932" r:id="rId15"/>
    <p:sldLayoutId id="2147483933" r:id="rId16"/>
    <p:sldLayoutId id="2147483934" r:id="rId17"/>
    <p:sldLayoutId id="2147483935" r:id="rId18"/>
    <p:sldLayoutId id="2147483936" r:id="rId19"/>
    <p:sldLayoutId id="2147483937" r:id="rId20"/>
    <p:sldLayoutId id="2147483938" r:id="rId21"/>
    <p:sldLayoutId id="214748393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6E5C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530643">
            <a:off x="7954991" y="399932"/>
            <a:ext cx="4532149" cy="30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/>
          <p:nvPr/>
        </p:nvSpPr>
        <p:spPr>
          <a:xfrm rot="10800000">
            <a:off x="9012133" y="-533733"/>
            <a:ext cx="2417864" cy="4494799"/>
          </a:xfrm>
          <a:custGeom>
            <a:avLst/>
            <a:gdLst/>
            <a:ahLst/>
            <a:cxnLst/>
            <a:rect l="l" t="t" r="r" b="b"/>
            <a:pathLst>
              <a:path w="23361" h="43428" extrusionOk="0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511827">
            <a:off x="-559750" y="2953141"/>
            <a:ext cx="5091596" cy="341765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/>
          <p:nvPr/>
        </p:nvSpPr>
        <p:spPr>
          <a:xfrm>
            <a:off x="283364" y="2558341"/>
            <a:ext cx="2417891" cy="4347987"/>
          </a:xfrm>
          <a:custGeom>
            <a:avLst/>
            <a:gdLst/>
            <a:ahLst/>
            <a:cxnLst/>
            <a:rect l="l" t="t" r="r" b="b"/>
            <a:pathLst>
              <a:path w="25094" h="45127" extrusionOk="0">
                <a:moveTo>
                  <a:pt x="4644" y="399"/>
                </a:moveTo>
                <a:lnTo>
                  <a:pt x="4644" y="468"/>
                </a:lnTo>
                <a:cubicBezTo>
                  <a:pt x="4991" y="884"/>
                  <a:pt x="5199" y="1508"/>
                  <a:pt x="5130" y="2132"/>
                </a:cubicBezTo>
                <a:cubicBezTo>
                  <a:pt x="5060" y="2063"/>
                  <a:pt x="5060" y="1993"/>
                  <a:pt x="4991" y="1855"/>
                </a:cubicBezTo>
                <a:cubicBezTo>
                  <a:pt x="4991" y="1832"/>
                  <a:pt x="4976" y="1824"/>
                  <a:pt x="4955" y="1824"/>
                </a:cubicBezTo>
                <a:cubicBezTo>
                  <a:pt x="4914" y="1824"/>
                  <a:pt x="4852" y="1855"/>
                  <a:pt x="4852" y="1855"/>
                </a:cubicBezTo>
                <a:lnTo>
                  <a:pt x="4852" y="1924"/>
                </a:lnTo>
                <a:cubicBezTo>
                  <a:pt x="4783" y="1785"/>
                  <a:pt x="4644" y="1577"/>
                  <a:pt x="4644" y="1508"/>
                </a:cubicBezTo>
                <a:cubicBezTo>
                  <a:pt x="4506" y="1162"/>
                  <a:pt x="4506" y="746"/>
                  <a:pt x="4644" y="399"/>
                </a:cubicBezTo>
                <a:close/>
                <a:moveTo>
                  <a:pt x="1868" y="850"/>
                </a:moveTo>
                <a:cubicBezTo>
                  <a:pt x="2164" y="850"/>
                  <a:pt x="2797" y="1520"/>
                  <a:pt x="2911" y="1577"/>
                </a:cubicBezTo>
                <a:lnTo>
                  <a:pt x="2981" y="1716"/>
                </a:lnTo>
                <a:cubicBezTo>
                  <a:pt x="2842" y="1577"/>
                  <a:pt x="2704" y="1508"/>
                  <a:pt x="2565" y="1508"/>
                </a:cubicBezTo>
                <a:cubicBezTo>
                  <a:pt x="2545" y="1488"/>
                  <a:pt x="2524" y="1479"/>
                  <a:pt x="2506" y="1479"/>
                </a:cubicBezTo>
                <a:cubicBezTo>
                  <a:pt x="2461" y="1479"/>
                  <a:pt x="2426" y="1528"/>
                  <a:pt x="2426" y="1577"/>
                </a:cubicBezTo>
                <a:cubicBezTo>
                  <a:pt x="2426" y="1785"/>
                  <a:pt x="2496" y="1924"/>
                  <a:pt x="2634" y="2132"/>
                </a:cubicBezTo>
                <a:lnTo>
                  <a:pt x="2773" y="2132"/>
                </a:lnTo>
                <a:cubicBezTo>
                  <a:pt x="2773" y="1993"/>
                  <a:pt x="2704" y="1924"/>
                  <a:pt x="2704" y="1785"/>
                </a:cubicBezTo>
                <a:lnTo>
                  <a:pt x="2704" y="1785"/>
                </a:lnTo>
                <a:cubicBezTo>
                  <a:pt x="2981" y="1993"/>
                  <a:pt x="3327" y="2271"/>
                  <a:pt x="3189" y="2548"/>
                </a:cubicBezTo>
                <a:lnTo>
                  <a:pt x="2981" y="2548"/>
                </a:lnTo>
                <a:cubicBezTo>
                  <a:pt x="2773" y="2479"/>
                  <a:pt x="2565" y="2271"/>
                  <a:pt x="2426" y="2132"/>
                </a:cubicBezTo>
                <a:cubicBezTo>
                  <a:pt x="2149" y="1924"/>
                  <a:pt x="1594" y="1300"/>
                  <a:pt x="1733" y="954"/>
                </a:cubicBezTo>
                <a:cubicBezTo>
                  <a:pt x="1757" y="881"/>
                  <a:pt x="1805" y="850"/>
                  <a:pt x="1868" y="850"/>
                </a:cubicBezTo>
                <a:close/>
                <a:moveTo>
                  <a:pt x="7764" y="2548"/>
                </a:moveTo>
                <a:lnTo>
                  <a:pt x="7764" y="2617"/>
                </a:lnTo>
                <a:cubicBezTo>
                  <a:pt x="7902" y="2825"/>
                  <a:pt x="7972" y="3102"/>
                  <a:pt x="8041" y="3310"/>
                </a:cubicBezTo>
                <a:cubicBezTo>
                  <a:pt x="8021" y="3270"/>
                  <a:pt x="7989" y="3253"/>
                  <a:pt x="7955" y="3253"/>
                </a:cubicBezTo>
                <a:cubicBezTo>
                  <a:pt x="7874" y="3253"/>
                  <a:pt x="7784" y="3351"/>
                  <a:pt x="7833" y="3449"/>
                </a:cubicBezTo>
                <a:cubicBezTo>
                  <a:pt x="7833" y="3588"/>
                  <a:pt x="7902" y="3726"/>
                  <a:pt x="7972" y="3865"/>
                </a:cubicBezTo>
                <a:cubicBezTo>
                  <a:pt x="7902" y="3865"/>
                  <a:pt x="7902" y="3865"/>
                  <a:pt x="7902" y="3934"/>
                </a:cubicBezTo>
                <a:cubicBezTo>
                  <a:pt x="7902" y="3934"/>
                  <a:pt x="7902" y="4004"/>
                  <a:pt x="7902" y="4073"/>
                </a:cubicBezTo>
                <a:cubicBezTo>
                  <a:pt x="7625" y="3588"/>
                  <a:pt x="7556" y="3033"/>
                  <a:pt x="7764" y="2548"/>
                </a:cubicBezTo>
                <a:close/>
                <a:moveTo>
                  <a:pt x="9982" y="2964"/>
                </a:moveTo>
                <a:lnTo>
                  <a:pt x="9982" y="2964"/>
                </a:lnTo>
                <a:cubicBezTo>
                  <a:pt x="10190" y="3449"/>
                  <a:pt x="10121" y="3934"/>
                  <a:pt x="9774" y="4281"/>
                </a:cubicBezTo>
                <a:lnTo>
                  <a:pt x="9774" y="3934"/>
                </a:lnTo>
                <a:lnTo>
                  <a:pt x="9774" y="3588"/>
                </a:lnTo>
                <a:cubicBezTo>
                  <a:pt x="9774" y="3380"/>
                  <a:pt x="9913" y="3172"/>
                  <a:pt x="9982" y="2964"/>
                </a:cubicBezTo>
                <a:close/>
                <a:moveTo>
                  <a:pt x="1589" y="3084"/>
                </a:moveTo>
                <a:cubicBezTo>
                  <a:pt x="2041" y="3084"/>
                  <a:pt x="2510" y="3801"/>
                  <a:pt x="2744" y="4350"/>
                </a:cubicBezTo>
                <a:lnTo>
                  <a:pt x="2634" y="4350"/>
                </a:lnTo>
                <a:cubicBezTo>
                  <a:pt x="2565" y="4281"/>
                  <a:pt x="2496" y="4212"/>
                  <a:pt x="2426" y="4142"/>
                </a:cubicBezTo>
                <a:cubicBezTo>
                  <a:pt x="2357" y="4004"/>
                  <a:pt x="2357" y="3934"/>
                  <a:pt x="2357" y="3865"/>
                </a:cubicBezTo>
                <a:lnTo>
                  <a:pt x="2218" y="3865"/>
                </a:lnTo>
                <a:lnTo>
                  <a:pt x="2218" y="4004"/>
                </a:lnTo>
                <a:cubicBezTo>
                  <a:pt x="2080" y="3796"/>
                  <a:pt x="1872" y="3657"/>
                  <a:pt x="1664" y="3518"/>
                </a:cubicBezTo>
                <a:cubicBezTo>
                  <a:pt x="1645" y="3500"/>
                  <a:pt x="1622" y="3491"/>
                  <a:pt x="1598" y="3491"/>
                </a:cubicBezTo>
                <a:cubicBezTo>
                  <a:pt x="1535" y="3491"/>
                  <a:pt x="1474" y="3556"/>
                  <a:pt x="1525" y="3657"/>
                </a:cubicBezTo>
                <a:cubicBezTo>
                  <a:pt x="1525" y="3796"/>
                  <a:pt x="1664" y="4004"/>
                  <a:pt x="1733" y="4212"/>
                </a:cubicBezTo>
                <a:cubicBezTo>
                  <a:pt x="1317" y="3934"/>
                  <a:pt x="971" y="3518"/>
                  <a:pt x="1248" y="3241"/>
                </a:cubicBezTo>
                <a:cubicBezTo>
                  <a:pt x="1357" y="3131"/>
                  <a:pt x="1473" y="3084"/>
                  <a:pt x="1589" y="3084"/>
                </a:cubicBezTo>
                <a:close/>
                <a:moveTo>
                  <a:pt x="1872" y="3934"/>
                </a:moveTo>
                <a:lnTo>
                  <a:pt x="2149" y="4142"/>
                </a:lnTo>
                <a:cubicBezTo>
                  <a:pt x="2149" y="4142"/>
                  <a:pt x="2288" y="4281"/>
                  <a:pt x="2426" y="4420"/>
                </a:cubicBezTo>
                <a:lnTo>
                  <a:pt x="2496" y="4489"/>
                </a:lnTo>
                <a:lnTo>
                  <a:pt x="2496" y="4558"/>
                </a:lnTo>
                <a:lnTo>
                  <a:pt x="2426" y="4558"/>
                </a:lnTo>
                <a:cubicBezTo>
                  <a:pt x="2357" y="4489"/>
                  <a:pt x="2218" y="4420"/>
                  <a:pt x="2149" y="4281"/>
                </a:cubicBezTo>
                <a:cubicBezTo>
                  <a:pt x="2080" y="4212"/>
                  <a:pt x="1941" y="4073"/>
                  <a:pt x="1872" y="3934"/>
                </a:cubicBezTo>
                <a:close/>
                <a:moveTo>
                  <a:pt x="11854" y="5875"/>
                </a:moveTo>
                <a:cubicBezTo>
                  <a:pt x="11784" y="6222"/>
                  <a:pt x="11507" y="6568"/>
                  <a:pt x="11230" y="6707"/>
                </a:cubicBezTo>
                <a:cubicBezTo>
                  <a:pt x="11368" y="6430"/>
                  <a:pt x="11576" y="6153"/>
                  <a:pt x="11854" y="5875"/>
                </a:cubicBezTo>
                <a:close/>
                <a:moveTo>
                  <a:pt x="767" y="7837"/>
                </a:moveTo>
                <a:cubicBezTo>
                  <a:pt x="1120" y="7837"/>
                  <a:pt x="1689" y="8451"/>
                  <a:pt x="2080" y="9064"/>
                </a:cubicBezTo>
                <a:lnTo>
                  <a:pt x="1872" y="8856"/>
                </a:lnTo>
                <a:cubicBezTo>
                  <a:pt x="1802" y="8856"/>
                  <a:pt x="1733" y="8925"/>
                  <a:pt x="1802" y="8995"/>
                </a:cubicBezTo>
                <a:lnTo>
                  <a:pt x="2010" y="9133"/>
                </a:lnTo>
                <a:cubicBezTo>
                  <a:pt x="1802" y="9064"/>
                  <a:pt x="1664" y="9064"/>
                  <a:pt x="1525" y="8995"/>
                </a:cubicBezTo>
                <a:cubicBezTo>
                  <a:pt x="1248" y="8856"/>
                  <a:pt x="277" y="8371"/>
                  <a:pt x="555" y="7955"/>
                </a:cubicBezTo>
                <a:cubicBezTo>
                  <a:pt x="609" y="7873"/>
                  <a:pt x="682" y="7837"/>
                  <a:pt x="767" y="7837"/>
                </a:cubicBezTo>
                <a:close/>
                <a:moveTo>
                  <a:pt x="4506" y="8440"/>
                </a:moveTo>
                <a:lnTo>
                  <a:pt x="4506" y="8440"/>
                </a:lnTo>
                <a:cubicBezTo>
                  <a:pt x="5130" y="8717"/>
                  <a:pt x="5615" y="9272"/>
                  <a:pt x="5823" y="9896"/>
                </a:cubicBezTo>
                <a:cubicBezTo>
                  <a:pt x="5754" y="9826"/>
                  <a:pt x="5684" y="9826"/>
                  <a:pt x="5684" y="9757"/>
                </a:cubicBezTo>
                <a:cubicBezTo>
                  <a:pt x="5664" y="9737"/>
                  <a:pt x="5644" y="9728"/>
                  <a:pt x="5625" y="9728"/>
                </a:cubicBezTo>
                <a:cubicBezTo>
                  <a:pt x="5581" y="9728"/>
                  <a:pt x="5547" y="9776"/>
                  <a:pt x="5546" y="9824"/>
                </a:cubicBezTo>
                <a:lnTo>
                  <a:pt x="5546" y="9824"/>
                </a:lnTo>
                <a:cubicBezTo>
                  <a:pt x="5374" y="9640"/>
                  <a:pt x="5244" y="9456"/>
                  <a:pt x="5060" y="9272"/>
                </a:cubicBezTo>
                <a:cubicBezTo>
                  <a:pt x="5060" y="9252"/>
                  <a:pt x="5054" y="9243"/>
                  <a:pt x="5046" y="9243"/>
                </a:cubicBezTo>
                <a:cubicBezTo>
                  <a:pt x="5026" y="9243"/>
                  <a:pt x="4991" y="9292"/>
                  <a:pt x="4991" y="9341"/>
                </a:cubicBezTo>
                <a:lnTo>
                  <a:pt x="4991" y="9410"/>
                </a:lnTo>
                <a:cubicBezTo>
                  <a:pt x="4783" y="9133"/>
                  <a:pt x="4644" y="8787"/>
                  <a:pt x="4506" y="8440"/>
                </a:cubicBezTo>
                <a:close/>
                <a:moveTo>
                  <a:pt x="18439" y="11005"/>
                </a:moveTo>
                <a:lnTo>
                  <a:pt x="18439" y="11005"/>
                </a:lnTo>
                <a:cubicBezTo>
                  <a:pt x="18647" y="11490"/>
                  <a:pt x="18508" y="12045"/>
                  <a:pt x="18161" y="12391"/>
                </a:cubicBezTo>
                <a:cubicBezTo>
                  <a:pt x="18231" y="11975"/>
                  <a:pt x="18300" y="11559"/>
                  <a:pt x="18231" y="11143"/>
                </a:cubicBezTo>
                <a:cubicBezTo>
                  <a:pt x="18300" y="11074"/>
                  <a:pt x="18369" y="11074"/>
                  <a:pt x="18439" y="11005"/>
                </a:cubicBezTo>
                <a:close/>
                <a:moveTo>
                  <a:pt x="3856" y="12103"/>
                </a:moveTo>
                <a:cubicBezTo>
                  <a:pt x="3948" y="12103"/>
                  <a:pt x="4031" y="12125"/>
                  <a:pt x="4090" y="12183"/>
                </a:cubicBezTo>
                <a:cubicBezTo>
                  <a:pt x="4090" y="12253"/>
                  <a:pt x="4159" y="12253"/>
                  <a:pt x="4159" y="12322"/>
                </a:cubicBezTo>
                <a:lnTo>
                  <a:pt x="3743" y="12322"/>
                </a:lnTo>
                <a:cubicBezTo>
                  <a:pt x="3605" y="12322"/>
                  <a:pt x="3605" y="12460"/>
                  <a:pt x="3743" y="12460"/>
                </a:cubicBezTo>
                <a:lnTo>
                  <a:pt x="3813" y="12460"/>
                </a:lnTo>
                <a:cubicBezTo>
                  <a:pt x="3813" y="12460"/>
                  <a:pt x="3813" y="12530"/>
                  <a:pt x="3813" y="12530"/>
                </a:cubicBezTo>
                <a:cubicBezTo>
                  <a:pt x="3568" y="12579"/>
                  <a:pt x="3322" y="12628"/>
                  <a:pt x="3077" y="12628"/>
                </a:cubicBezTo>
                <a:cubicBezTo>
                  <a:pt x="2976" y="12628"/>
                  <a:pt x="2874" y="12619"/>
                  <a:pt x="2773" y="12599"/>
                </a:cubicBezTo>
                <a:cubicBezTo>
                  <a:pt x="2981" y="12391"/>
                  <a:pt x="3189" y="12253"/>
                  <a:pt x="3466" y="12183"/>
                </a:cubicBezTo>
                <a:cubicBezTo>
                  <a:pt x="3586" y="12143"/>
                  <a:pt x="3729" y="12103"/>
                  <a:pt x="3856" y="12103"/>
                </a:cubicBezTo>
                <a:close/>
                <a:moveTo>
                  <a:pt x="18023" y="11351"/>
                </a:moveTo>
                <a:cubicBezTo>
                  <a:pt x="18023" y="11837"/>
                  <a:pt x="17954" y="12322"/>
                  <a:pt x="17746" y="12738"/>
                </a:cubicBezTo>
                <a:cubicBezTo>
                  <a:pt x="17607" y="12807"/>
                  <a:pt x="17538" y="12876"/>
                  <a:pt x="17399" y="12876"/>
                </a:cubicBezTo>
                <a:lnTo>
                  <a:pt x="17330" y="12876"/>
                </a:lnTo>
                <a:lnTo>
                  <a:pt x="17538" y="12599"/>
                </a:lnTo>
                <a:cubicBezTo>
                  <a:pt x="17538" y="12530"/>
                  <a:pt x="17468" y="12460"/>
                  <a:pt x="17399" y="12460"/>
                </a:cubicBezTo>
                <a:cubicBezTo>
                  <a:pt x="17538" y="12045"/>
                  <a:pt x="17746" y="11698"/>
                  <a:pt x="18023" y="11351"/>
                </a:cubicBezTo>
                <a:close/>
                <a:moveTo>
                  <a:pt x="13598" y="12990"/>
                </a:moveTo>
                <a:cubicBezTo>
                  <a:pt x="13707" y="13164"/>
                  <a:pt x="13800" y="13421"/>
                  <a:pt x="13864" y="13708"/>
                </a:cubicBezTo>
                <a:cubicBezTo>
                  <a:pt x="13798" y="13446"/>
                  <a:pt x="13670" y="13245"/>
                  <a:pt x="13598" y="12990"/>
                </a:cubicBezTo>
                <a:close/>
                <a:moveTo>
                  <a:pt x="13303" y="12758"/>
                </a:moveTo>
                <a:cubicBezTo>
                  <a:pt x="13375" y="12758"/>
                  <a:pt x="13445" y="12800"/>
                  <a:pt x="13512" y="12873"/>
                </a:cubicBezTo>
                <a:lnTo>
                  <a:pt x="13512" y="12873"/>
                </a:lnTo>
                <a:cubicBezTo>
                  <a:pt x="13481" y="12857"/>
                  <a:pt x="13446" y="12849"/>
                  <a:pt x="13411" y="12849"/>
                </a:cubicBezTo>
                <a:cubicBezTo>
                  <a:pt x="13324" y="12849"/>
                  <a:pt x="13240" y="12901"/>
                  <a:pt x="13240" y="13015"/>
                </a:cubicBezTo>
                <a:cubicBezTo>
                  <a:pt x="13171" y="13570"/>
                  <a:pt x="13240" y="14055"/>
                  <a:pt x="13448" y="14540"/>
                </a:cubicBezTo>
                <a:cubicBezTo>
                  <a:pt x="13309" y="14332"/>
                  <a:pt x="13171" y="14124"/>
                  <a:pt x="13171" y="13916"/>
                </a:cubicBezTo>
                <a:cubicBezTo>
                  <a:pt x="13101" y="13639"/>
                  <a:pt x="12963" y="13015"/>
                  <a:pt x="13171" y="12807"/>
                </a:cubicBezTo>
                <a:cubicBezTo>
                  <a:pt x="13215" y="12774"/>
                  <a:pt x="13259" y="12758"/>
                  <a:pt x="13303" y="12758"/>
                </a:cubicBezTo>
                <a:close/>
                <a:moveTo>
                  <a:pt x="19964" y="15718"/>
                </a:moveTo>
                <a:cubicBezTo>
                  <a:pt x="20241" y="15788"/>
                  <a:pt x="20518" y="15926"/>
                  <a:pt x="20172" y="16065"/>
                </a:cubicBezTo>
                <a:cubicBezTo>
                  <a:pt x="19928" y="16227"/>
                  <a:pt x="19661" y="16295"/>
                  <a:pt x="19383" y="16295"/>
                </a:cubicBezTo>
                <a:cubicBezTo>
                  <a:pt x="19187" y="16295"/>
                  <a:pt x="18986" y="16261"/>
                  <a:pt x="18785" y="16204"/>
                </a:cubicBezTo>
                <a:cubicBezTo>
                  <a:pt x="18785" y="15996"/>
                  <a:pt x="18855" y="15857"/>
                  <a:pt x="19063" y="15788"/>
                </a:cubicBezTo>
                <a:cubicBezTo>
                  <a:pt x="19132" y="15718"/>
                  <a:pt x="19271" y="15718"/>
                  <a:pt x="19340" y="15718"/>
                </a:cubicBezTo>
                <a:cubicBezTo>
                  <a:pt x="19409" y="15718"/>
                  <a:pt x="19479" y="15788"/>
                  <a:pt x="19479" y="15788"/>
                </a:cubicBezTo>
                <a:lnTo>
                  <a:pt x="19479" y="15857"/>
                </a:lnTo>
                <a:cubicBezTo>
                  <a:pt x="19479" y="15926"/>
                  <a:pt x="19548" y="15996"/>
                  <a:pt x="19617" y="15996"/>
                </a:cubicBezTo>
                <a:cubicBezTo>
                  <a:pt x="19617" y="15996"/>
                  <a:pt x="19617" y="16065"/>
                  <a:pt x="19686" y="16134"/>
                </a:cubicBezTo>
                <a:lnTo>
                  <a:pt x="19756" y="16134"/>
                </a:lnTo>
                <a:cubicBezTo>
                  <a:pt x="19825" y="16065"/>
                  <a:pt x="19825" y="15926"/>
                  <a:pt x="19825" y="15857"/>
                </a:cubicBezTo>
                <a:cubicBezTo>
                  <a:pt x="19825" y="15788"/>
                  <a:pt x="19825" y="15718"/>
                  <a:pt x="19825" y="15718"/>
                </a:cubicBezTo>
                <a:close/>
                <a:moveTo>
                  <a:pt x="7729" y="16013"/>
                </a:moveTo>
                <a:cubicBezTo>
                  <a:pt x="7764" y="16013"/>
                  <a:pt x="7798" y="16030"/>
                  <a:pt x="7833" y="16065"/>
                </a:cubicBezTo>
                <a:cubicBezTo>
                  <a:pt x="7833" y="16134"/>
                  <a:pt x="7833" y="16134"/>
                  <a:pt x="7833" y="16204"/>
                </a:cubicBezTo>
                <a:cubicBezTo>
                  <a:pt x="7694" y="16204"/>
                  <a:pt x="7556" y="16412"/>
                  <a:pt x="7556" y="16550"/>
                </a:cubicBezTo>
                <a:cubicBezTo>
                  <a:pt x="7417" y="16828"/>
                  <a:pt x="7348" y="17105"/>
                  <a:pt x="7279" y="17382"/>
                </a:cubicBezTo>
                <a:cubicBezTo>
                  <a:pt x="7209" y="17105"/>
                  <a:pt x="7209" y="16828"/>
                  <a:pt x="7279" y="16620"/>
                </a:cubicBezTo>
                <a:cubicBezTo>
                  <a:pt x="7348" y="16342"/>
                  <a:pt x="7417" y="16204"/>
                  <a:pt x="7625" y="16065"/>
                </a:cubicBezTo>
                <a:cubicBezTo>
                  <a:pt x="7660" y="16030"/>
                  <a:pt x="7694" y="16013"/>
                  <a:pt x="7729" y="16013"/>
                </a:cubicBezTo>
                <a:close/>
                <a:moveTo>
                  <a:pt x="3119" y="17036"/>
                </a:moveTo>
                <a:lnTo>
                  <a:pt x="3119" y="17036"/>
                </a:lnTo>
                <a:cubicBezTo>
                  <a:pt x="3397" y="17105"/>
                  <a:pt x="3605" y="17174"/>
                  <a:pt x="3813" y="17313"/>
                </a:cubicBezTo>
                <a:cubicBezTo>
                  <a:pt x="3813" y="17313"/>
                  <a:pt x="3813" y="17313"/>
                  <a:pt x="3813" y="17382"/>
                </a:cubicBezTo>
                <a:cubicBezTo>
                  <a:pt x="4021" y="17590"/>
                  <a:pt x="4229" y="17729"/>
                  <a:pt x="4436" y="17937"/>
                </a:cubicBezTo>
                <a:cubicBezTo>
                  <a:pt x="4402" y="17919"/>
                  <a:pt x="4367" y="17911"/>
                  <a:pt x="4334" y="17911"/>
                </a:cubicBezTo>
                <a:cubicBezTo>
                  <a:pt x="4233" y="17911"/>
                  <a:pt x="4142" y="17989"/>
                  <a:pt x="4090" y="18145"/>
                </a:cubicBezTo>
                <a:cubicBezTo>
                  <a:pt x="4090" y="18214"/>
                  <a:pt x="4090" y="18214"/>
                  <a:pt x="4229" y="18214"/>
                </a:cubicBezTo>
                <a:lnTo>
                  <a:pt x="4436" y="18214"/>
                </a:lnTo>
                <a:cubicBezTo>
                  <a:pt x="4575" y="18353"/>
                  <a:pt x="4783" y="18422"/>
                  <a:pt x="4922" y="18561"/>
                </a:cubicBezTo>
                <a:cubicBezTo>
                  <a:pt x="4852" y="18595"/>
                  <a:pt x="4766" y="18613"/>
                  <a:pt x="4679" y="18613"/>
                </a:cubicBezTo>
                <a:cubicBezTo>
                  <a:pt x="4592" y="18613"/>
                  <a:pt x="4506" y="18595"/>
                  <a:pt x="4436" y="18561"/>
                </a:cubicBezTo>
                <a:cubicBezTo>
                  <a:pt x="4021" y="18422"/>
                  <a:pt x="3743" y="18145"/>
                  <a:pt x="3466" y="17867"/>
                </a:cubicBezTo>
                <a:cubicBezTo>
                  <a:pt x="3397" y="17798"/>
                  <a:pt x="3327" y="17798"/>
                  <a:pt x="3327" y="17729"/>
                </a:cubicBezTo>
                <a:cubicBezTo>
                  <a:pt x="3327" y="17659"/>
                  <a:pt x="3327" y="17659"/>
                  <a:pt x="3327" y="17659"/>
                </a:cubicBezTo>
                <a:cubicBezTo>
                  <a:pt x="3258" y="17451"/>
                  <a:pt x="3189" y="17243"/>
                  <a:pt x="3119" y="17036"/>
                </a:cubicBezTo>
                <a:close/>
                <a:moveTo>
                  <a:pt x="17706" y="18543"/>
                </a:moveTo>
                <a:cubicBezTo>
                  <a:pt x="17764" y="18543"/>
                  <a:pt x="17823" y="18548"/>
                  <a:pt x="17884" y="18561"/>
                </a:cubicBezTo>
                <a:lnTo>
                  <a:pt x="18231" y="18561"/>
                </a:lnTo>
                <a:cubicBezTo>
                  <a:pt x="17954" y="18630"/>
                  <a:pt x="17815" y="18699"/>
                  <a:pt x="17676" y="18907"/>
                </a:cubicBezTo>
                <a:cubicBezTo>
                  <a:pt x="17607" y="18838"/>
                  <a:pt x="17607" y="18838"/>
                  <a:pt x="17607" y="18838"/>
                </a:cubicBezTo>
                <a:lnTo>
                  <a:pt x="16983" y="18838"/>
                </a:lnTo>
                <a:cubicBezTo>
                  <a:pt x="17211" y="18667"/>
                  <a:pt x="17439" y="18543"/>
                  <a:pt x="17706" y="18543"/>
                </a:cubicBezTo>
                <a:close/>
                <a:moveTo>
                  <a:pt x="18549" y="18811"/>
                </a:moveTo>
                <a:cubicBezTo>
                  <a:pt x="18605" y="18811"/>
                  <a:pt x="18660" y="18819"/>
                  <a:pt x="18716" y="18838"/>
                </a:cubicBezTo>
                <a:cubicBezTo>
                  <a:pt x="19063" y="18976"/>
                  <a:pt x="18785" y="19254"/>
                  <a:pt x="18647" y="19392"/>
                </a:cubicBezTo>
                <a:lnTo>
                  <a:pt x="18439" y="19462"/>
                </a:lnTo>
                <a:cubicBezTo>
                  <a:pt x="18508" y="19392"/>
                  <a:pt x="18577" y="19323"/>
                  <a:pt x="18577" y="19184"/>
                </a:cubicBezTo>
                <a:cubicBezTo>
                  <a:pt x="18577" y="19115"/>
                  <a:pt x="18231" y="18976"/>
                  <a:pt x="18161" y="18976"/>
                </a:cubicBezTo>
                <a:lnTo>
                  <a:pt x="18092" y="18976"/>
                </a:lnTo>
                <a:cubicBezTo>
                  <a:pt x="18244" y="18875"/>
                  <a:pt x="18397" y="18811"/>
                  <a:pt x="18549" y="18811"/>
                </a:cubicBezTo>
                <a:close/>
                <a:moveTo>
                  <a:pt x="17607" y="18976"/>
                </a:moveTo>
                <a:lnTo>
                  <a:pt x="17538" y="19046"/>
                </a:lnTo>
                <a:cubicBezTo>
                  <a:pt x="17424" y="19159"/>
                  <a:pt x="17542" y="19272"/>
                  <a:pt x="17665" y="19272"/>
                </a:cubicBezTo>
                <a:cubicBezTo>
                  <a:pt x="17692" y="19272"/>
                  <a:pt x="17720" y="19266"/>
                  <a:pt x="17746" y="19254"/>
                </a:cubicBezTo>
                <a:cubicBezTo>
                  <a:pt x="17815" y="19184"/>
                  <a:pt x="17884" y="19046"/>
                  <a:pt x="18023" y="19046"/>
                </a:cubicBezTo>
                <a:cubicBezTo>
                  <a:pt x="18023" y="19046"/>
                  <a:pt x="18023" y="19115"/>
                  <a:pt x="18023" y="19115"/>
                </a:cubicBezTo>
                <a:cubicBezTo>
                  <a:pt x="18023" y="19184"/>
                  <a:pt x="18023" y="19254"/>
                  <a:pt x="18023" y="19254"/>
                </a:cubicBezTo>
                <a:cubicBezTo>
                  <a:pt x="18023" y="19323"/>
                  <a:pt x="18092" y="19392"/>
                  <a:pt x="18092" y="19392"/>
                </a:cubicBezTo>
                <a:cubicBezTo>
                  <a:pt x="18092" y="19392"/>
                  <a:pt x="18023" y="19462"/>
                  <a:pt x="18092" y="19462"/>
                </a:cubicBezTo>
                <a:lnTo>
                  <a:pt x="18300" y="19531"/>
                </a:lnTo>
                <a:cubicBezTo>
                  <a:pt x="18300" y="19531"/>
                  <a:pt x="18300" y="19562"/>
                  <a:pt x="18321" y="19562"/>
                </a:cubicBezTo>
                <a:cubicBezTo>
                  <a:pt x="18331" y="19562"/>
                  <a:pt x="18346" y="19554"/>
                  <a:pt x="18369" y="19531"/>
                </a:cubicBezTo>
                <a:lnTo>
                  <a:pt x="18439" y="19531"/>
                </a:lnTo>
                <a:cubicBezTo>
                  <a:pt x="18217" y="19626"/>
                  <a:pt x="17952" y="19707"/>
                  <a:pt x="17703" y="19707"/>
                </a:cubicBezTo>
                <a:cubicBezTo>
                  <a:pt x="17407" y="19707"/>
                  <a:pt x="17134" y="19593"/>
                  <a:pt x="16983" y="19254"/>
                </a:cubicBezTo>
                <a:cubicBezTo>
                  <a:pt x="16983" y="19254"/>
                  <a:pt x="16914" y="19184"/>
                  <a:pt x="16914" y="19115"/>
                </a:cubicBezTo>
                <a:lnTo>
                  <a:pt x="16914" y="19046"/>
                </a:lnTo>
                <a:cubicBezTo>
                  <a:pt x="17122" y="19046"/>
                  <a:pt x="17399" y="19046"/>
                  <a:pt x="17607" y="18976"/>
                </a:cubicBezTo>
                <a:close/>
                <a:moveTo>
                  <a:pt x="6655" y="22512"/>
                </a:moveTo>
                <a:cubicBezTo>
                  <a:pt x="6749" y="22606"/>
                  <a:pt x="6874" y="22668"/>
                  <a:pt x="6989" y="22720"/>
                </a:cubicBezTo>
                <a:lnTo>
                  <a:pt x="6793" y="22720"/>
                </a:lnTo>
                <a:lnTo>
                  <a:pt x="6793" y="22789"/>
                </a:lnTo>
                <a:cubicBezTo>
                  <a:pt x="6655" y="22720"/>
                  <a:pt x="6516" y="22650"/>
                  <a:pt x="6447" y="22512"/>
                </a:cubicBezTo>
                <a:close/>
                <a:moveTo>
                  <a:pt x="7089" y="22765"/>
                </a:moveTo>
                <a:cubicBezTo>
                  <a:pt x="7107" y="22773"/>
                  <a:pt x="7124" y="22781"/>
                  <a:pt x="7140" y="22789"/>
                </a:cubicBezTo>
                <a:lnTo>
                  <a:pt x="7071" y="22789"/>
                </a:lnTo>
                <a:cubicBezTo>
                  <a:pt x="7079" y="22781"/>
                  <a:pt x="7085" y="22773"/>
                  <a:pt x="7089" y="22765"/>
                </a:cubicBezTo>
                <a:close/>
                <a:moveTo>
                  <a:pt x="6179" y="21892"/>
                </a:moveTo>
                <a:cubicBezTo>
                  <a:pt x="6448" y="21892"/>
                  <a:pt x="6717" y="21981"/>
                  <a:pt x="6932" y="22165"/>
                </a:cubicBezTo>
                <a:cubicBezTo>
                  <a:pt x="6981" y="22214"/>
                  <a:pt x="7029" y="22263"/>
                  <a:pt x="7054" y="22335"/>
                </a:cubicBezTo>
                <a:lnTo>
                  <a:pt x="7054" y="22335"/>
                </a:lnTo>
                <a:cubicBezTo>
                  <a:pt x="6938" y="22291"/>
                  <a:pt x="6814" y="22269"/>
                  <a:pt x="6689" y="22269"/>
                </a:cubicBezTo>
                <a:cubicBezTo>
                  <a:pt x="6533" y="22269"/>
                  <a:pt x="6377" y="22304"/>
                  <a:pt x="6239" y="22373"/>
                </a:cubicBezTo>
                <a:cubicBezTo>
                  <a:pt x="6239" y="22442"/>
                  <a:pt x="6239" y="22512"/>
                  <a:pt x="6239" y="22581"/>
                </a:cubicBezTo>
                <a:cubicBezTo>
                  <a:pt x="6308" y="22720"/>
                  <a:pt x="6377" y="22858"/>
                  <a:pt x="6516" y="22928"/>
                </a:cubicBezTo>
                <a:lnTo>
                  <a:pt x="6169" y="22928"/>
                </a:lnTo>
                <a:cubicBezTo>
                  <a:pt x="5892" y="22928"/>
                  <a:pt x="4852" y="22720"/>
                  <a:pt x="5268" y="22304"/>
                </a:cubicBezTo>
                <a:cubicBezTo>
                  <a:pt x="5500" y="22033"/>
                  <a:pt x="5840" y="21892"/>
                  <a:pt x="6179" y="21892"/>
                </a:cubicBezTo>
                <a:close/>
                <a:moveTo>
                  <a:pt x="23984" y="23759"/>
                </a:moveTo>
                <a:cubicBezTo>
                  <a:pt x="23984" y="23898"/>
                  <a:pt x="23915" y="23967"/>
                  <a:pt x="23915" y="24106"/>
                </a:cubicBezTo>
                <a:cubicBezTo>
                  <a:pt x="23915" y="24037"/>
                  <a:pt x="23846" y="23967"/>
                  <a:pt x="23776" y="23967"/>
                </a:cubicBezTo>
                <a:lnTo>
                  <a:pt x="23430" y="24175"/>
                </a:lnTo>
                <a:cubicBezTo>
                  <a:pt x="23568" y="24037"/>
                  <a:pt x="23776" y="23898"/>
                  <a:pt x="23984" y="23759"/>
                </a:cubicBezTo>
                <a:close/>
                <a:moveTo>
                  <a:pt x="24012" y="23176"/>
                </a:moveTo>
                <a:cubicBezTo>
                  <a:pt x="24135" y="23176"/>
                  <a:pt x="24233" y="23225"/>
                  <a:pt x="24331" y="23274"/>
                </a:cubicBezTo>
                <a:cubicBezTo>
                  <a:pt x="23638" y="23482"/>
                  <a:pt x="23083" y="23898"/>
                  <a:pt x="22806" y="24591"/>
                </a:cubicBezTo>
                <a:lnTo>
                  <a:pt x="22736" y="24661"/>
                </a:lnTo>
                <a:cubicBezTo>
                  <a:pt x="22806" y="23967"/>
                  <a:pt x="23291" y="23482"/>
                  <a:pt x="23846" y="23205"/>
                </a:cubicBezTo>
                <a:cubicBezTo>
                  <a:pt x="23907" y="23185"/>
                  <a:pt x="23961" y="23176"/>
                  <a:pt x="24012" y="23176"/>
                </a:cubicBezTo>
                <a:close/>
                <a:moveTo>
                  <a:pt x="24539" y="23551"/>
                </a:moveTo>
                <a:cubicBezTo>
                  <a:pt x="24608" y="23759"/>
                  <a:pt x="24539" y="23967"/>
                  <a:pt x="24400" y="24175"/>
                </a:cubicBezTo>
                <a:cubicBezTo>
                  <a:pt x="24331" y="24245"/>
                  <a:pt x="24262" y="24383"/>
                  <a:pt x="24192" y="24522"/>
                </a:cubicBezTo>
                <a:cubicBezTo>
                  <a:pt x="24054" y="24522"/>
                  <a:pt x="23984" y="24591"/>
                  <a:pt x="23915" y="24661"/>
                </a:cubicBezTo>
                <a:cubicBezTo>
                  <a:pt x="24192" y="24383"/>
                  <a:pt x="24400" y="24037"/>
                  <a:pt x="24123" y="23690"/>
                </a:cubicBezTo>
                <a:cubicBezTo>
                  <a:pt x="24262" y="23621"/>
                  <a:pt x="24400" y="23551"/>
                  <a:pt x="24539" y="23551"/>
                </a:cubicBezTo>
                <a:close/>
                <a:moveTo>
                  <a:pt x="21073" y="23759"/>
                </a:moveTo>
                <a:cubicBezTo>
                  <a:pt x="21073" y="24123"/>
                  <a:pt x="21073" y="24486"/>
                  <a:pt x="20934" y="24849"/>
                </a:cubicBezTo>
                <a:lnTo>
                  <a:pt x="20934" y="24849"/>
                </a:lnTo>
                <a:lnTo>
                  <a:pt x="20934" y="24730"/>
                </a:lnTo>
                <a:cubicBezTo>
                  <a:pt x="20934" y="24730"/>
                  <a:pt x="20934" y="24699"/>
                  <a:pt x="20914" y="24699"/>
                </a:cubicBezTo>
                <a:cubicBezTo>
                  <a:pt x="20903" y="24699"/>
                  <a:pt x="20888" y="24707"/>
                  <a:pt x="20865" y="24730"/>
                </a:cubicBezTo>
                <a:cubicBezTo>
                  <a:pt x="20865" y="24383"/>
                  <a:pt x="20934" y="24037"/>
                  <a:pt x="21073" y="23759"/>
                </a:cubicBezTo>
                <a:close/>
                <a:moveTo>
                  <a:pt x="23759" y="24240"/>
                </a:moveTo>
                <a:lnTo>
                  <a:pt x="23759" y="24240"/>
                </a:lnTo>
                <a:cubicBezTo>
                  <a:pt x="23563" y="24524"/>
                  <a:pt x="23314" y="24748"/>
                  <a:pt x="23014" y="24869"/>
                </a:cubicBezTo>
                <a:lnTo>
                  <a:pt x="23014" y="24799"/>
                </a:lnTo>
                <a:cubicBezTo>
                  <a:pt x="23262" y="24613"/>
                  <a:pt x="23511" y="24427"/>
                  <a:pt x="23759" y="24240"/>
                </a:cubicBezTo>
                <a:close/>
                <a:moveTo>
                  <a:pt x="18924" y="25354"/>
                </a:moveTo>
                <a:cubicBezTo>
                  <a:pt x="19063" y="25978"/>
                  <a:pt x="18993" y="26671"/>
                  <a:pt x="18716" y="27295"/>
                </a:cubicBezTo>
                <a:cubicBezTo>
                  <a:pt x="18439" y="26671"/>
                  <a:pt x="18508" y="25978"/>
                  <a:pt x="18855" y="25354"/>
                </a:cubicBezTo>
                <a:close/>
                <a:moveTo>
                  <a:pt x="24056" y="27818"/>
                </a:moveTo>
                <a:cubicBezTo>
                  <a:pt x="24238" y="27818"/>
                  <a:pt x="24423" y="27849"/>
                  <a:pt x="24608" y="27919"/>
                </a:cubicBezTo>
                <a:cubicBezTo>
                  <a:pt x="24400" y="28196"/>
                  <a:pt x="24054" y="28404"/>
                  <a:pt x="23776" y="28542"/>
                </a:cubicBezTo>
                <a:cubicBezTo>
                  <a:pt x="23568" y="28577"/>
                  <a:pt x="23378" y="28594"/>
                  <a:pt x="23196" y="28594"/>
                </a:cubicBezTo>
                <a:cubicBezTo>
                  <a:pt x="23014" y="28594"/>
                  <a:pt x="22840" y="28577"/>
                  <a:pt x="22667" y="28542"/>
                </a:cubicBezTo>
                <a:cubicBezTo>
                  <a:pt x="22667" y="28404"/>
                  <a:pt x="22736" y="28334"/>
                  <a:pt x="22875" y="28265"/>
                </a:cubicBezTo>
                <a:lnTo>
                  <a:pt x="23014" y="28265"/>
                </a:lnTo>
                <a:cubicBezTo>
                  <a:pt x="23014" y="28196"/>
                  <a:pt x="23014" y="28196"/>
                  <a:pt x="23014" y="28126"/>
                </a:cubicBezTo>
                <a:cubicBezTo>
                  <a:pt x="23337" y="27942"/>
                  <a:pt x="23692" y="27818"/>
                  <a:pt x="24056" y="27818"/>
                </a:cubicBezTo>
                <a:close/>
                <a:moveTo>
                  <a:pt x="9635" y="27225"/>
                </a:moveTo>
                <a:lnTo>
                  <a:pt x="9635" y="27225"/>
                </a:lnTo>
                <a:cubicBezTo>
                  <a:pt x="9982" y="27572"/>
                  <a:pt x="10329" y="28057"/>
                  <a:pt x="10467" y="28612"/>
                </a:cubicBezTo>
                <a:cubicBezTo>
                  <a:pt x="10398" y="28542"/>
                  <a:pt x="10398" y="28473"/>
                  <a:pt x="10329" y="28473"/>
                </a:cubicBezTo>
                <a:cubicBezTo>
                  <a:pt x="10259" y="28334"/>
                  <a:pt x="10190" y="28196"/>
                  <a:pt x="10121" y="28057"/>
                </a:cubicBezTo>
                <a:cubicBezTo>
                  <a:pt x="10094" y="28004"/>
                  <a:pt x="10047" y="27982"/>
                  <a:pt x="10004" y="27982"/>
                </a:cubicBezTo>
                <a:cubicBezTo>
                  <a:pt x="9933" y="27982"/>
                  <a:pt x="9870" y="28041"/>
                  <a:pt x="9913" y="28126"/>
                </a:cubicBezTo>
                <a:lnTo>
                  <a:pt x="9913" y="28265"/>
                </a:lnTo>
                <a:lnTo>
                  <a:pt x="9843" y="28265"/>
                </a:lnTo>
                <a:cubicBezTo>
                  <a:pt x="9913" y="28542"/>
                  <a:pt x="9982" y="28820"/>
                  <a:pt x="10051" y="29097"/>
                </a:cubicBezTo>
                <a:cubicBezTo>
                  <a:pt x="9843" y="28958"/>
                  <a:pt x="9705" y="28820"/>
                  <a:pt x="9705" y="28612"/>
                </a:cubicBezTo>
                <a:cubicBezTo>
                  <a:pt x="9497" y="28196"/>
                  <a:pt x="9497" y="27711"/>
                  <a:pt x="9635" y="27225"/>
                </a:cubicBezTo>
                <a:close/>
                <a:moveTo>
                  <a:pt x="10467" y="28820"/>
                </a:moveTo>
                <a:cubicBezTo>
                  <a:pt x="10536" y="29028"/>
                  <a:pt x="10606" y="29166"/>
                  <a:pt x="10606" y="29305"/>
                </a:cubicBezTo>
                <a:lnTo>
                  <a:pt x="10398" y="29305"/>
                </a:lnTo>
                <a:lnTo>
                  <a:pt x="10329" y="29166"/>
                </a:lnTo>
                <a:cubicBezTo>
                  <a:pt x="10259" y="29097"/>
                  <a:pt x="10329" y="28958"/>
                  <a:pt x="10259" y="28889"/>
                </a:cubicBezTo>
                <a:lnTo>
                  <a:pt x="10259" y="28889"/>
                </a:lnTo>
                <a:cubicBezTo>
                  <a:pt x="10280" y="28909"/>
                  <a:pt x="10306" y="28918"/>
                  <a:pt x="10333" y="28918"/>
                </a:cubicBezTo>
                <a:cubicBezTo>
                  <a:pt x="10398" y="28918"/>
                  <a:pt x="10467" y="28869"/>
                  <a:pt x="10467" y="28820"/>
                </a:cubicBezTo>
                <a:close/>
                <a:moveTo>
                  <a:pt x="6447" y="28473"/>
                </a:moveTo>
                <a:cubicBezTo>
                  <a:pt x="6655" y="28542"/>
                  <a:pt x="6932" y="28612"/>
                  <a:pt x="7071" y="28820"/>
                </a:cubicBezTo>
                <a:cubicBezTo>
                  <a:pt x="7279" y="28958"/>
                  <a:pt x="7417" y="29166"/>
                  <a:pt x="7556" y="29374"/>
                </a:cubicBezTo>
                <a:lnTo>
                  <a:pt x="7625" y="29582"/>
                </a:lnTo>
                <a:lnTo>
                  <a:pt x="7209" y="29305"/>
                </a:lnTo>
                <a:cubicBezTo>
                  <a:pt x="7140" y="29236"/>
                  <a:pt x="7001" y="29166"/>
                  <a:pt x="6932" y="29166"/>
                </a:cubicBezTo>
                <a:cubicBezTo>
                  <a:pt x="6897" y="29132"/>
                  <a:pt x="6880" y="29114"/>
                  <a:pt x="6863" y="29114"/>
                </a:cubicBezTo>
                <a:cubicBezTo>
                  <a:pt x="6845" y="29114"/>
                  <a:pt x="6828" y="29132"/>
                  <a:pt x="6793" y="29166"/>
                </a:cubicBezTo>
                <a:cubicBezTo>
                  <a:pt x="6516" y="28958"/>
                  <a:pt x="6308" y="28750"/>
                  <a:pt x="6100" y="28473"/>
                </a:cubicBezTo>
                <a:close/>
                <a:moveTo>
                  <a:pt x="13864" y="30206"/>
                </a:moveTo>
                <a:cubicBezTo>
                  <a:pt x="14072" y="30345"/>
                  <a:pt x="14210" y="30553"/>
                  <a:pt x="14280" y="30830"/>
                </a:cubicBezTo>
                <a:cubicBezTo>
                  <a:pt x="14245" y="30795"/>
                  <a:pt x="14193" y="30778"/>
                  <a:pt x="14150" y="30778"/>
                </a:cubicBezTo>
                <a:cubicBezTo>
                  <a:pt x="14106" y="30778"/>
                  <a:pt x="14072" y="30795"/>
                  <a:pt x="14072" y="30830"/>
                </a:cubicBezTo>
                <a:cubicBezTo>
                  <a:pt x="14037" y="30795"/>
                  <a:pt x="14002" y="30778"/>
                  <a:pt x="13976" y="30778"/>
                </a:cubicBezTo>
                <a:cubicBezTo>
                  <a:pt x="13950" y="30778"/>
                  <a:pt x="13933" y="30795"/>
                  <a:pt x="13933" y="30830"/>
                </a:cubicBezTo>
                <a:cubicBezTo>
                  <a:pt x="13864" y="30622"/>
                  <a:pt x="13794" y="30414"/>
                  <a:pt x="13864" y="30206"/>
                </a:cubicBezTo>
                <a:close/>
                <a:moveTo>
                  <a:pt x="9843" y="33117"/>
                </a:moveTo>
                <a:cubicBezTo>
                  <a:pt x="9943" y="33217"/>
                  <a:pt x="9863" y="33353"/>
                  <a:pt x="9759" y="33447"/>
                </a:cubicBezTo>
                <a:lnTo>
                  <a:pt x="9759" y="33447"/>
                </a:lnTo>
                <a:cubicBezTo>
                  <a:pt x="9752" y="33428"/>
                  <a:pt x="9735" y="33410"/>
                  <a:pt x="9705" y="33395"/>
                </a:cubicBezTo>
                <a:cubicBezTo>
                  <a:pt x="9635" y="33325"/>
                  <a:pt x="9566" y="33256"/>
                  <a:pt x="9497" y="33187"/>
                </a:cubicBezTo>
                <a:lnTo>
                  <a:pt x="9843" y="33117"/>
                </a:lnTo>
                <a:close/>
                <a:moveTo>
                  <a:pt x="8887" y="32937"/>
                </a:moveTo>
                <a:cubicBezTo>
                  <a:pt x="9026" y="32937"/>
                  <a:pt x="9162" y="32953"/>
                  <a:pt x="9289" y="32979"/>
                </a:cubicBezTo>
                <a:lnTo>
                  <a:pt x="9358" y="32979"/>
                </a:lnTo>
                <a:lnTo>
                  <a:pt x="9081" y="33048"/>
                </a:lnTo>
                <a:cubicBezTo>
                  <a:pt x="8942" y="33048"/>
                  <a:pt x="8873" y="33048"/>
                  <a:pt x="8734" y="33117"/>
                </a:cubicBezTo>
                <a:cubicBezTo>
                  <a:pt x="8665" y="33187"/>
                  <a:pt x="8596" y="33187"/>
                  <a:pt x="8526" y="33256"/>
                </a:cubicBezTo>
                <a:lnTo>
                  <a:pt x="8388" y="33325"/>
                </a:lnTo>
                <a:cubicBezTo>
                  <a:pt x="8388" y="33325"/>
                  <a:pt x="8388" y="33395"/>
                  <a:pt x="8388" y="33395"/>
                </a:cubicBezTo>
                <a:cubicBezTo>
                  <a:pt x="8249" y="33464"/>
                  <a:pt x="8249" y="33672"/>
                  <a:pt x="8249" y="33811"/>
                </a:cubicBezTo>
                <a:cubicBezTo>
                  <a:pt x="8110" y="33811"/>
                  <a:pt x="8041" y="33741"/>
                  <a:pt x="7902" y="33672"/>
                </a:cubicBezTo>
                <a:cubicBezTo>
                  <a:pt x="7694" y="33533"/>
                  <a:pt x="8041" y="33325"/>
                  <a:pt x="8180" y="33117"/>
                </a:cubicBezTo>
                <a:cubicBezTo>
                  <a:pt x="8399" y="32986"/>
                  <a:pt x="8647" y="32937"/>
                  <a:pt x="8887" y="32937"/>
                </a:cubicBezTo>
                <a:close/>
                <a:moveTo>
                  <a:pt x="9081" y="33395"/>
                </a:moveTo>
                <a:cubicBezTo>
                  <a:pt x="9081" y="33464"/>
                  <a:pt x="9081" y="33464"/>
                  <a:pt x="9081" y="33533"/>
                </a:cubicBezTo>
                <a:cubicBezTo>
                  <a:pt x="9011" y="33741"/>
                  <a:pt x="8804" y="33880"/>
                  <a:pt x="8596" y="33880"/>
                </a:cubicBezTo>
                <a:lnTo>
                  <a:pt x="8457" y="33880"/>
                </a:lnTo>
                <a:cubicBezTo>
                  <a:pt x="8596" y="33672"/>
                  <a:pt x="8665" y="33464"/>
                  <a:pt x="8873" y="33395"/>
                </a:cubicBezTo>
                <a:close/>
                <a:moveTo>
                  <a:pt x="4575" y="0"/>
                </a:moveTo>
                <a:cubicBezTo>
                  <a:pt x="4523" y="0"/>
                  <a:pt x="4471" y="18"/>
                  <a:pt x="4436" y="52"/>
                </a:cubicBezTo>
                <a:cubicBezTo>
                  <a:pt x="4090" y="676"/>
                  <a:pt x="4090" y="1370"/>
                  <a:pt x="4436" y="1993"/>
                </a:cubicBezTo>
                <a:cubicBezTo>
                  <a:pt x="4506" y="3102"/>
                  <a:pt x="4852" y="4212"/>
                  <a:pt x="5338" y="5251"/>
                </a:cubicBezTo>
                <a:cubicBezTo>
                  <a:pt x="4783" y="4350"/>
                  <a:pt x="4159" y="3518"/>
                  <a:pt x="3605" y="2617"/>
                </a:cubicBezTo>
                <a:cubicBezTo>
                  <a:pt x="3664" y="1970"/>
                  <a:pt x="2773" y="372"/>
                  <a:pt x="1993" y="372"/>
                </a:cubicBezTo>
                <a:cubicBezTo>
                  <a:pt x="1855" y="372"/>
                  <a:pt x="1720" y="423"/>
                  <a:pt x="1594" y="538"/>
                </a:cubicBezTo>
                <a:cubicBezTo>
                  <a:pt x="1109" y="954"/>
                  <a:pt x="1733" y="1855"/>
                  <a:pt x="2080" y="2201"/>
                </a:cubicBezTo>
                <a:cubicBezTo>
                  <a:pt x="2136" y="2314"/>
                  <a:pt x="2884" y="2934"/>
                  <a:pt x="3308" y="2934"/>
                </a:cubicBezTo>
                <a:cubicBezTo>
                  <a:pt x="3404" y="2934"/>
                  <a:pt x="3484" y="2902"/>
                  <a:pt x="3535" y="2825"/>
                </a:cubicBezTo>
                <a:cubicBezTo>
                  <a:pt x="4159" y="4073"/>
                  <a:pt x="4852" y="5251"/>
                  <a:pt x="5546" y="6430"/>
                </a:cubicBezTo>
                <a:cubicBezTo>
                  <a:pt x="5268" y="6222"/>
                  <a:pt x="4922" y="6014"/>
                  <a:pt x="4644" y="5806"/>
                </a:cubicBezTo>
                <a:cubicBezTo>
                  <a:pt x="4159" y="5459"/>
                  <a:pt x="3605" y="5113"/>
                  <a:pt x="3119" y="4697"/>
                </a:cubicBezTo>
                <a:cubicBezTo>
                  <a:pt x="3010" y="4152"/>
                  <a:pt x="2259" y="2837"/>
                  <a:pt x="1573" y="2837"/>
                </a:cubicBezTo>
                <a:cubicBezTo>
                  <a:pt x="1385" y="2837"/>
                  <a:pt x="1203" y="2934"/>
                  <a:pt x="1040" y="3172"/>
                </a:cubicBezTo>
                <a:cubicBezTo>
                  <a:pt x="450" y="3958"/>
                  <a:pt x="2029" y="5055"/>
                  <a:pt x="2789" y="5055"/>
                </a:cubicBezTo>
                <a:cubicBezTo>
                  <a:pt x="2833" y="5055"/>
                  <a:pt x="2874" y="5051"/>
                  <a:pt x="2911" y="5043"/>
                </a:cubicBezTo>
                <a:cubicBezTo>
                  <a:pt x="2981" y="5043"/>
                  <a:pt x="3050" y="5043"/>
                  <a:pt x="3119" y="4974"/>
                </a:cubicBezTo>
                <a:cubicBezTo>
                  <a:pt x="3466" y="5251"/>
                  <a:pt x="3951" y="5529"/>
                  <a:pt x="4367" y="5806"/>
                </a:cubicBezTo>
                <a:cubicBezTo>
                  <a:pt x="4852" y="6153"/>
                  <a:pt x="5338" y="6499"/>
                  <a:pt x="5823" y="6915"/>
                </a:cubicBezTo>
                <a:cubicBezTo>
                  <a:pt x="6863" y="8717"/>
                  <a:pt x="7902" y="10450"/>
                  <a:pt x="8873" y="12322"/>
                </a:cubicBezTo>
                <a:cubicBezTo>
                  <a:pt x="9566" y="13639"/>
                  <a:pt x="10259" y="15025"/>
                  <a:pt x="10814" y="16481"/>
                </a:cubicBezTo>
                <a:cubicBezTo>
                  <a:pt x="9635" y="14887"/>
                  <a:pt x="8249" y="13500"/>
                  <a:pt x="6655" y="12322"/>
                </a:cubicBezTo>
                <a:cubicBezTo>
                  <a:pt x="6377" y="11698"/>
                  <a:pt x="6100" y="10935"/>
                  <a:pt x="5754" y="10312"/>
                </a:cubicBezTo>
                <a:lnTo>
                  <a:pt x="5823" y="10312"/>
                </a:lnTo>
                <a:cubicBezTo>
                  <a:pt x="5892" y="10312"/>
                  <a:pt x="5961" y="10381"/>
                  <a:pt x="6031" y="10381"/>
                </a:cubicBezTo>
                <a:cubicBezTo>
                  <a:pt x="6049" y="10400"/>
                  <a:pt x="6073" y="10408"/>
                  <a:pt x="6097" y="10408"/>
                </a:cubicBezTo>
                <a:cubicBezTo>
                  <a:pt x="6164" y="10408"/>
                  <a:pt x="6239" y="10344"/>
                  <a:pt x="6239" y="10242"/>
                </a:cubicBezTo>
                <a:cubicBezTo>
                  <a:pt x="6100" y="9203"/>
                  <a:pt x="5407" y="8440"/>
                  <a:pt x="4436" y="8163"/>
                </a:cubicBezTo>
                <a:cubicBezTo>
                  <a:pt x="4298" y="8163"/>
                  <a:pt x="4229" y="8163"/>
                  <a:pt x="4229" y="8301"/>
                </a:cubicBezTo>
                <a:cubicBezTo>
                  <a:pt x="4229" y="8925"/>
                  <a:pt x="4506" y="9549"/>
                  <a:pt x="4991" y="9965"/>
                </a:cubicBezTo>
                <a:cubicBezTo>
                  <a:pt x="5130" y="10104"/>
                  <a:pt x="5268" y="10173"/>
                  <a:pt x="5407" y="10242"/>
                </a:cubicBezTo>
                <a:cubicBezTo>
                  <a:pt x="5754" y="10935"/>
                  <a:pt x="6100" y="11559"/>
                  <a:pt x="6447" y="12183"/>
                </a:cubicBezTo>
                <a:cubicBezTo>
                  <a:pt x="5268" y="11351"/>
                  <a:pt x="4021" y="10450"/>
                  <a:pt x="2842" y="9618"/>
                </a:cubicBezTo>
                <a:cubicBezTo>
                  <a:pt x="2911" y="9618"/>
                  <a:pt x="2911" y="9549"/>
                  <a:pt x="2911" y="9480"/>
                </a:cubicBezTo>
                <a:cubicBezTo>
                  <a:pt x="2981" y="9480"/>
                  <a:pt x="2911" y="9410"/>
                  <a:pt x="2842" y="9410"/>
                </a:cubicBezTo>
                <a:lnTo>
                  <a:pt x="2704" y="9410"/>
                </a:lnTo>
                <a:cubicBezTo>
                  <a:pt x="2426" y="8856"/>
                  <a:pt x="2010" y="8440"/>
                  <a:pt x="1594" y="8024"/>
                </a:cubicBezTo>
                <a:cubicBezTo>
                  <a:pt x="1386" y="7857"/>
                  <a:pt x="1001" y="7615"/>
                  <a:pt x="683" y="7615"/>
                </a:cubicBezTo>
                <a:cubicBezTo>
                  <a:pt x="472" y="7615"/>
                  <a:pt x="291" y="7721"/>
                  <a:pt x="208" y="8024"/>
                </a:cubicBezTo>
                <a:cubicBezTo>
                  <a:pt x="0" y="8787"/>
                  <a:pt x="1456" y="9618"/>
                  <a:pt x="2357" y="9757"/>
                </a:cubicBezTo>
                <a:cubicBezTo>
                  <a:pt x="2496" y="9826"/>
                  <a:pt x="2634" y="9896"/>
                  <a:pt x="2704" y="10034"/>
                </a:cubicBezTo>
                <a:cubicBezTo>
                  <a:pt x="2738" y="10069"/>
                  <a:pt x="2773" y="10086"/>
                  <a:pt x="2807" y="10086"/>
                </a:cubicBezTo>
                <a:cubicBezTo>
                  <a:pt x="2842" y="10086"/>
                  <a:pt x="2877" y="10069"/>
                  <a:pt x="2911" y="10034"/>
                </a:cubicBezTo>
                <a:cubicBezTo>
                  <a:pt x="4090" y="11005"/>
                  <a:pt x="5338" y="11837"/>
                  <a:pt x="6516" y="12738"/>
                </a:cubicBezTo>
                <a:cubicBezTo>
                  <a:pt x="5823" y="12599"/>
                  <a:pt x="5130" y="12460"/>
                  <a:pt x="4506" y="12460"/>
                </a:cubicBezTo>
                <a:cubicBezTo>
                  <a:pt x="4436" y="12253"/>
                  <a:pt x="4298" y="12114"/>
                  <a:pt x="4090" y="12045"/>
                </a:cubicBezTo>
                <a:cubicBezTo>
                  <a:pt x="4020" y="12038"/>
                  <a:pt x="3950" y="12034"/>
                  <a:pt x="3880" y="12034"/>
                </a:cubicBezTo>
                <a:cubicBezTo>
                  <a:pt x="3259" y="12034"/>
                  <a:pt x="2661" y="12309"/>
                  <a:pt x="2288" y="12807"/>
                </a:cubicBezTo>
                <a:cubicBezTo>
                  <a:pt x="2218" y="12876"/>
                  <a:pt x="2218" y="13015"/>
                  <a:pt x="2357" y="13084"/>
                </a:cubicBezTo>
                <a:cubicBezTo>
                  <a:pt x="2543" y="13146"/>
                  <a:pt x="2909" y="13208"/>
                  <a:pt x="3282" y="13208"/>
                </a:cubicBezTo>
                <a:cubicBezTo>
                  <a:pt x="3743" y="13208"/>
                  <a:pt x="4214" y="13114"/>
                  <a:pt x="4367" y="12807"/>
                </a:cubicBezTo>
                <a:cubicBezTo>
                  <a:pt x="4436" y="12807"/>
                  <a:pt x="4436" y="12738"/>
                  <a:pt x="4436" y="12738"/>
                </a:cubicBezTo>
                <a:cubicBezTo>
                  <a:pt x="5268" y="12738"/>
                  <a:pt x="6100" y="12807"/>
                  <a:pt x="6932" y="13084"/>
                </a:cubicBezTo>
                <a:cubicBezTo>
                  <a:pt x="8388" y="14193"/>
                  <a:pt x="9705" y="15441"/>
                  <a:pt x="10883" y="16758"/>
                </a:cubicBezTo>
                <a:lnTo>
                  <a:pt x="10952" y="16758"/>
                </a:lnTo>
                <a:cubicBezTo>
                  <a:pt x="11784" y="18976"/>
                  <a:pt x="12616" y="21195"/>
                  <a:pt x="13379" y="23482"/>
                </a:cubicBezTo>
                <a:cubicBezTo>
                  <a:pt x="13864" y="24799"/>
                  <a:pt x="14349" y="26116"/>
                  <a:pt x="14834" y="27503"/>
                </a:cubicBezTo>
                <a:cubicBezTo>
                  <a:pt x="13379" y="25007"/>
                  <a:pt x="11438" y="22789"/>
                  <a:pt x="9081" y="21195"/>
                </a:cubicBezTo>
                <a:cubicBezTo>
                  <a:pt x="8734" y="20709"/>
                  <a:pt x="8457" y="20224"/>
                  <a:pt x="8249" y="19739"/>
                </a:cubicBezTo>
                <a:cubicBezTo>
                  <a:pt x="8110" y="19323"/>
                  <a:pt x="7972" y="18907"/>
                  <a:pt x="7902" y="18491"/>
                </a:cubicBezTo>
                <a:cubicBezTo>
                  <a:pt x="7972" y="18491"/>
                  <a:pt x="8041" y="18491"/>
                  <a:pt x="8110" y="18422"/>
                </a:cubicBezTo>
                <a:cubicBezTo>
                  <a:pt x="8249" y="18075"/>
                  <a:pt x="8318" y="17659"/>
                  <a:pt x="8180" y="17313"/>
                </a:cubicBezTo>
                <a:cubicBezTo>
                  <a:pt x="8249" y="16897"/>
                  <a:pt x="8180" y="16481"/>
                  <a:pt x="8041" y="16134"/>
                </a:cubicBezTo>
                <a:cubicBezTo>
                  <a:pt x="8041" y="16065"/>
                  <a:pt x="7972" y="15996"/>
                  <a:pt x="7902" y="15996"/>
                </a:cubicBezTo>
                <a:cubicBezTo>
                  <a:pt x="7902" y="15926"/>
                  <a:pt x="7764" y="15788"/>
                  <a:pt x="7625" y="15788"/>
                </a:cubicBezTo>
                <a:cubicBezTo>
                  <a:pt x="7348" y="15857"/>
                  <a:pt x="7140" y="15996"/>
                  <a:pt x="7071" y="16273"/>
                </a:cubicBezTo>
                <a:cubicBezTo>
                  <a:pt x="6793" y="16828"/>
                  <a:pt x="6863" y="17521"/>
                  <a:pt x="7279" y="18006"/>
                </a:cubicBezTo>
                <a:cubicBezTo>
                  <a:pt x="7279" y="18283"/>
                  <a:pt x="7348" y="18491"/>
                  <a:pt x="7556" y="18630"/>
                </a:cubicBezTo>
                <a:cubicBezTo>
                  <a:pt x="7625" y="18630"/>
                  <a:pt x="7694" y="18630"/>
                  <a:pt x="7694" y="18561"/>
                </a:cubicBezTo>
                <a:cubicBezTo>
                  <a:pt x="7833" y="19392"/>
                  <a:pt x="8110" y="20155"/>
                  <a:pt x="8596" y="20848"/>
                </a:cubicBezTo>
                <a:cubicBezTo>
                  <a:pt x="7486" y="20016"/>
                  <a:pt x="6447" y="19184"/>
                  <a:pt x="5338" y="18422"/>
                </a:cubicBezTo>
                <a:lnTo>
                  <a:pt x="5338" y="18283"/>
                </a:lnTo>
                <a:cubicBezTo>
                  <a:pt x="5268" y="18006"/>
                  <a:pt x="5060" y="17729"/>
                  <a:pt x="4852" y="17590"/>
                </a:cubicBezTo>
                <a:cubicBezTo>
                  <a:pt x="4436" y="17174"/>
                  <a:pt x="3951" y="16828"/>
                  <a:pt x="3466" y="16689"/>
                </a:cubicBezTo>
                <a:lnTo>
                  <a:pt x="2911" y="16689"/>
                </a:lnTo>
                <a:cubicBezTo>
                  <a:pt x="2773" y="16689"/>
                  <a:pt x="2704" y="16828"/>
                  <a:pt x="2773" y="16897"/>
                </a:cubicBezTo>
                <a:cubicBezTo>
                  <a:pt x="2773" y="16966"/>
                  <a:pt x="2773" y="17036"/>
                  <a:pt x="2842" y="17105"/>
                </a:cubicBezTo>
                <a:cubicBezTo>
                  <a:pt x="2842" y="17521"/>
                  <a:pt x="2981" y="17937"/>
                  <a:pt x="3258" y="18214"/>
                </a:cubicBezTo>
                <a:cubicBezTo>
                  <a:pt x="3674" y="18630"/>
                  <a:pt x="4159" y="18907"/>
                  <a:pt x="4714" y="18976"/>
                </a:cubicBezTo>
                <a:cubicBezTo>
                  <a:pt x="4922" y="18976"/>
                  <a:pt x="5130" y="18907"/>
                  <a:pt x="5268" y="18699"/>
                </a:cubicBezTo>
                <a:cubicBezTo>
                  <a:pt x="7001" y="20293"/>
                  <a:pt x="8942" y="21541"/>
                  <a:pt x="10675" y="23066"/>
                </a:cubicBezTo>
                <a:cubicBezTo>
                  <a:pt x="10398" y="22928"/>
                  <a:pt x="10051" y="22858"/>
                  <a:pt x="9774" y="22789"/>
                </a:cubicBezTo>
                <a:cubicBezTo>
                  <a:pt x="8942" y="22650"/>
                  <a:pt x="8180" y="22581"/>
                  <a:pt x="7348" y="22442"/>
                </a:cubicBezTo>
                <a:cubicBezTo>
                  <a:pt x="7279" y="22373"/>
                  <a:pt x="7279" y="22304"/>
                  <a:pt x="7209" y="22165"/>
                </a:cubicBezTo>
                <a:cubicBezTo>
                  <a:pt x="6951" y="21777"/>
                  <a:pt x="6505" y="21550"/>
                  <a:pt x="6038" y="21550"/>
                </a:cubicBezTo>
                <a:cubicBezTo>
                  <a:pt x="5754" y="21550"/>
                  <a:pt x="5461" y="21635"/>
                  <a:pt x="5199" y="21819"/>
                </a:cubicBezTo>
                <a:cubicBezTo>
                  <a:pt x="4991" y="21957"/>
                  <a:pt x="4644" y="22165"/>
                  <a:pt x="4783" y="22512"/>
                </a:cubicBezTo>
                <a:cubicBezTo>
                  <a:pt x="4852" y="22789"/>
                  <a:pt x="5130" y="22997"/>
                  <a:pt x="5407" y="23066"/>
                </a:cubicBezTo>
                <a:cubicBezTo>
                  <a:pt x="5800" y="23197"/>
                  <a:pt x="6192" y="23266"/>
                  <a:pt x="6585" y="23266"/>
                </a:cubicBezTo>
                <a:cubicBezTo>
                  <a:pt x="7024" y="23266"/>
                  <a:pt x="7463" y="23180"/>
                  <a:pt x="7902" y="22997"/>
                </a:cubicBezTo>
                <a:cubicBezTo>
                  <a:pt x="7902" y="22997"/>
                  <a:pt x="7972" y="22928"/>
                  <a:pt x="7972" y="22928"/>
                </a:cubicBezTo>
                <a:cubicBezTo>
                  <a:pt x="9011" y="22997"/>
                  <a:pt x="10190" y="22928"/>
                  <a:pt x="11091" y="23344"/>
                </a:cubicBezTo>
                <a:cubicBezTo>
                  <a:pt x="11368" y="23551"/>
                  <a:pt x="11715" y="23829"/>
                  <a:pt x="11923" y="24106"/>
                </a:cubicBezTo>
                <a:lnTo>
                  <a:pt x="11992" y="24175"/>
                </a:lnTo>
                <a:cubicBezTo>
                  <a:pt x="13171" y="25284"/>
                  <a:pt x="14141" y="26532"/>
                  <a:pt x="14973" y="27988"/>
                </a:cubicBezTo>
                <a:cubicBezTo>
                  <a:pt x="16013" y="30969"/>
                  <a:pt x="16983" y="34019"/>
                  <a:pt x="17746" y="37069"/>
                </a:cubicBezTo>
                <a:cubicBezTo>
                  <a:pt x="17191" y="36029"/>
                  <a:pt x="16429" y="35128"/>
                  <a:pt x="15597" y="34365"/>
                </a:cubicBezTo>
                <a:cubicBezTo>
                  <a:pt x="14904" y="33533"/>
                  <a:pt x="14488" y="32563"/>
                  <a:pt x="14280" y="31592"/>
                </a:cubicBezTo>
                <a:lnTo>
                  <a:pt x="14349" y="31592"/>
                </a:lnTo>
                <a:cubicBezTo>
                  <a:pt x="14349" y="31592"/>
                  <a:pt x="14418" y="31662"/>
                  <a:pt x="14418" y="31731"/>
                </a:cubicBezTo>
                <a:cubicBezTo>
                  <a:pt x="14418" y="31760"/>
                  <a:pt x="14466" y="31777"/>
                  <a:pt x="14522" y="31777"/>
                </a:cubicBezTo>
                <a:cubicBezTo>
                  <a:pt x="14600" y="31777"/>
                  <a:pt x="14696" y="31743"/>
                  <a:pt x="14696" y="31662"/>
                </a:cubicBezTo>
                <a:cubicBezTo>
                  <a:pt x="14626" y="31592"/>
                  <a:pt x="14626" y="31523"/>
                  <a:pt x="14626" y="31384"/>
                </a:cubicBezTo>
                <a:cubicBezTo>
                  <a:pt x="14973" y="31246"/>
                  <a:pt x="14834" y="30830"/>
                  <a:pt x="14557" y="30483"/>
                </a:cubicBezTo>
                <a:cubicBezTo>
                  <a:pt x="14349" y="30137"/>
                  <a:pt x="14072" y="29859"/>
                  <a:pt x="13725" y="29721"/>
                </a:cubicBezTo>
                <a:cubicBezTo>
                  <a:pt x="13688" y="29702"/>
                  <a:pt x="13656" y="29694"/>
                  <a:pt x="13627" y="29694"/>
                </a:cubicBezTo>
                <a:cubicBezTo>
                  <a:pt x="13549" y="29694"/>
                  <a:pt x="13499" y="29758"/>
                  <a:pt x="13448" y="29859"/>
                </a:cubicBezTo>
                <a:cubicBezTo>
                  <a:pt x="13379" y="30345"/>
                  <a:pt x="13448" y="31246"/>
                  <a:pt x="14002" y="31454"/>
                </a:cubicBezTo>
                <a:cubicBezTo>
                  <a:pt x="14141" y="32286"/>
                  <a:pt x="14418" y="32979"/>
                  <a:pt x="14765" y="33741"/>
                </a:cubicBezTo>
                <a:cubicBezTo>
                  <a:pt x="13933" y="33117"/>
                  <a:pt x="13032" y="32563"/>
                  <a:pt x="12200" y="32078"/>
                </a:cubicBezTo>
                <a:cubicBezTo>
                  <a:pt x="11507" y="31315"/>
                  <a:pt x="10952" y="30483"/>
                  <a:pt x="10467" y="29652"/>
                </a:cubicBezTo>
                <a:cubicBezTo>
                  <a:pt x="10675" y="29652"/>
                  <a:pt x="10883" y="29582"/>
                  <a:pt x="11022" y="29444"/>
                </a:cubicBezTo>
                <a:cubicBezTo>
                  <a:pt x="11230" y="29097"/>
                  <a:pt x="11022" y="28820"/>
                  <a:pt x="10744" y="28612"/>
                </a:cubicBezTo>
                <a:cubicBezTo>
                  <a:pt x="10606" y="27919"/>
                  <a:pt x="10190" y="27225"/>
                  <a:pt x="9635" y="26809"/>
                </a:cubicBezTo>
                <a:cubicBezTo>
                  <a:pt x="9607" y="26781"/>
                  <a:pt x="9566" y="26764"/>
                  <a:pt x="9523" y="26764"/>
                </a:cubicBezTo>
                <a:cubicBezTo>
                  <a:pt x="9463" y="26764"/>
                  <a:pt x="9399" y="26798"/>
                  <a:pt x="9358" y="26879"/>
                </a:cubicBezTo>
                <a:cubicBezTo>
                  <a:pt x="8873" y="27641"/>
                  <a:pt x="9150" y="29166"/>
                  <a:pt x="10051" y="29513"/>
                </a:cubicBezTo>
                <a:lnTo>
                  <a:pt x="10190" y="29582"/>
                </a:lnTo>
                <a:cubicBezTo>
                  <a:pt x="10536" y="30345"/>
                  <a:pt x="10952" y="31107"/>
                  <a:pt x="11507" y="31731"/>
                </a:cubicBezTo>
                <a:cubicBezTo>
                  <a:pt x="10329" y="31038"/>
                  <a:pt x="9081" y="30483"/>
                  <a:pt x="8041" y="29859"/>
                </a:cubicBezTo>
                <a:cubicBezTo>
                  <a:pt x="8041" y="29790"/>
                  <a:pt x="8041" y="29790"/>
                  <a:pt x="7972" y="29721"/>
                </a:cubicBezTo>
                <a:cubicBezTo>
                  <a:pt x="7902" y="29236"/>
                  <a:pt x="7625" y="28820"/>
                  <a:pt x="7209" y="28542"/>
                </a:cubicBezTo>
                <a:cubicBezTo>
                  <a:pt x="7010" y="28393"/>
                  <a:pt x="6491" y="28102"/>
                  <a:pt x="6111" y="28102"/>
                </a:cubicBezTo>
                <a:cubicBezTo>
                  <a:pt x="5961" y="28102"/>
                  <a:pt x="5832" y="28147"/>
                  <a:pt x="5754" y="28265"/>
                </a:cubicBezTo>
                <a:cubicBezTo>
                  <a:pt x="5407" y="28750"/>
                  <a:pt x="6169" y="29166"/>
                  <a:pt x="6377" y="29305"/>
                </a:cubicBezTo>
                <a:cubicBezTo>
                  <a:pt x="6655" y="29513"/>
                  <a:pt x="6932" y="29652"/>
                  <a:pt x="7209" y="29790"/>
                </a:cubicBezTo>
                <a:cubicBezTo>
                  <a:pt x="7348" y="29929"/>
                  <a:pt x="7486" y="29998"/>
                  <a:pt x="7625" y="30067"/>
                </a:cubicBezTo>
                <a:cubicBezTo>
                  <a:pt x="7625" y="30067"/>
                  <a:pt x="7694" y="30067"/>
                  <a:pt x="7694" y="29998"/>
                </a:cubicBezTo>
                <a:lnTo>
                  <a:pt x="7764" y="29998"/>
                </a:lnTo>
                <a:cubicBezTo>
                  <a:pt x="9289" y="30969"/>
                  <a:pt x="10883" y="31870"/>
                  <a:pt x="12547" y="32702"/>
                </a:cubicBezTo>
                <a:cubicBezTo>
                  <a:pt x="12173" y="32644"/>
                  <a:pt x="11788" y="32610"/>
                  <a:pt x="11406" y="32610"/>
                </a:cubicBezTo>
                <a:cubicBezTo>
                  <a:pt x="10865" y="32610"/>
                  <a:pt x="10331" y="32678"/>
                  <a:pt x="9843" y="32840"/>
                </a:cubicBezTo>
                <a:cubicBezTo>
                  <a:pt x="9774" y="32840"/>
                  <a:pt x="9774" y="32771"/>
                  <a:pt x="9705" y="32771"/>
                </a:cubicBezTo>
                <a:cubicBezTo>
                  <a:pt x="9438" y="32656"/>
                  <a:pt x="9149" y="32605"/>
                  <a:pt x="8863" y="32605"/>
                </a:cubicBezTo>
                <a:cubicBezTo>
                  <a:pt x="8630" y="32605"/>
                  <a:pt x="8398" y="32639"/>
                  <a:pt x="8180" y="32702"/>
                </a:cubicBezTo>
                <a:cubicBezTo>
                  <a:pt x="7902" y="32840"/>
                  <a:pt x="7348" y="33325"/>
                  <a:pt x="7486" y="33741"/>
                </a:cubicBezTo>
                <a:cubicBezTo>
                  <a:pt x="7625" y="34088"/>
                  <a:pt x="7972" y="34227"/>
                  <a:pt x="8388" y="34227"/>
                </a:cubicBezTo>
                <a:cubicBezTo>
                  <a:pt x="8804" y="34227"/>
                  <a:pt x="9566" y="34019"/>
                  <a:pt x="9497" y="33464"/>
                </a:cubicBezTo>
                <a:lnTo>
                  <a:pt x="9497" y="33464"/>
                </a:lnTo>
                <a:lnTo>
                  <a:pt x="9635" y="33533"/>
                </a:lnTo>
                <a:cubicBezTo>
                  <a:pt x="9586" y="33582"/>
                  <a:pt x="9607" y="33631"/>
                  <a:pt x="9647" y="33631"/>
                </a:cubicBezTo>
                <a:cubicBezTo>
                  <a:pt x="9664" y="33631"/>
                  <a:pt x="9684" y="33623"/>
                  <a:pt x="9705" y="33603"/>
                </a:cubicBezTo>
                <a:cubicBezTo>
                  <a:pt x="9774" y="33603"/>
                  <a:pt x="10121" y="33395"/>
                  <a:pt x="10121" y="33187"/>
                </a:cubicBezTo>
                <a:cubicBezTo>
                  <a:pt x="10121" y="33117"/>
                  <a:pt x="10121" y="33117"/>
                  <a:pt x="10121" y="33048"/>
                </a:cubicBezTo>
                <a:cubicBezTo>
                  <a:pt x="10606" y="32979"/>
                  <a:pt x="11108" y="32944"/>
                  <a:pt x="11620" y="32944"/>
                </a:cubicBezTo>
                <a:cubicBezTo>
                  <a:pt x="12131" y="32944"/>
                  <a:pt x="12651" y="32979"/>
                  <a:pt x="13171" y="33048"/>
                </a:cubicBezTo>
                <a:cubicBezTo>
                  <a:pt x="15389" y="34227"/>
                  <a:pt x="17330" y="35682"/>
                  <a:pt x="18092" y="38178"/>
                </a:cubicBezTo>
                <a:cubicBezTo>
                  <a:pt x="18577" y="40396"/>
                  <a:pt x="18855" y="42683"/>
                  <a:pt x="18924" y="44971"/>
                </a:cubicBezTo>
                <a:cubicBezTo>
                  <a:pt x="18959" y="45075"/>
                  <a:pt x="19045" y="45127"/>
                  <a:pt x="19132" y="45127"/>
                </a:cubicBezTo>
                <a:cubicBezTo>
                  <a:pt x="19219" y="45127"/>
                  <a:pt x="19305" y="45075"/>
                  <a:pt x="19340" y="44971"/>
                </a:cubicBezTo>
                <a:cubicBezTo>
                  <a:pt x="19201" y="41713"/>
                  <a:pt x="18647" y="38524"/>
                  <a:pt x="17746" y="35405"/>
                </a:cubicBezTo>
                <a:cubicBezTo>
                  <a:pt x="17191" y="33672"/>
                  <a:pt x="18369" y="31454"/>
                  <a:pt x="19201" y="29790"/>
                </a:cubicBezTo>
                <a:cubicBezTo>
                  <a:pt x="19271" y="29790"/>
                  <a:pt x="19271" y="29859"/>
                  <a:pt x="19340" y="29859"/>
                </a:cubicBezTo>
                <a:cubicBezTo>
                  <a:pt x="20102" y="29097"/>
                  <a:pt x="21142" y="28612"/>
                  <a:pt x="22251" y="28404"/>
                </a:cubicBezTo>
                <a:lnTo>
                  <a:pt x="22251" y="28404"/>
                </a:lnTo>
                <a:cubicBezTo>
                  <a:pt x="22182" y="28473"/>
                  <a:pt x="22182" y="28542"/>
                  <a:pt x="22113" y="28612"/>
                </a:cubicBezTo>
                <a:cubicBezTo>
                  <a:pt x="22113" y="28750"/>
                  <a:pt x="22182" y="28820"/>
                  <a:pt x="22321" y="28889"/>
                </a:cubicBezTo>
                <a:cubicBezTo>
                  <a:pt x="22517" y="28938"/>
                  <a:pt x="22713" y="28987"/>
                  <a:pt x="22933" y="28987"/>
                </a:cubicBezTo>
                <a:cubicBezTo>
                  <a:pt x="23025" y="28987"/>
                  <a:pt x="23120" y="28979"/>
                  <a:pt x="23222" y="28958"/>
                </a:cubicBezTo>
                <a:cubicBezTo>
                  <a:pt x="23222" y="28993"/>
                  <a:pt x="23239" y="29010"/>
                  <a:pt x="23256" y="29010"/>
                </a:cubicBezTo>
                <a:cubicBezTo>
                  <a:pt x="23274" y="29010"/>
                  <a:pt x="23291" y="28993"/>
                  <a:pt x="23291" y="28958"/>
                </a:cubicBezTo>
                <a:cubicBezTo>
                  <a:pt x="23984" y="28820"/>
                  <a:pt x="24608" y="28473"/>
                  <a:pt x="25024" y="27919"/>
                </a:cubicBezTo>
                <a:cubicBezTo>
                  <a:pt x="25093" y="27849"/>
                  <a:pt x="25093" y="27711"/>
                  <a:pt x="25024" y="27641"/>
                </a:cubicBezTo>
                <a:cubicBezTo>
                  <a:pt x="24716" y="27461"/>
                  <a:pt x="24369" y="27377"/>
                  <a:pt x="24024" y="27377"/>
                </a:cubicBezTo>
                <a:cubicBezTo>
                  <a:pt x="23437" y="27377"/>
                  <a:pt x="22852" y="27621"/>
                  <a:pt x="22459" y="28057"/>
                </a:cubicBezTo>
                <a:cubicBezTo>
                  <a:pt x="21211" y="28126"/>
                  <a:pt x="20033" y="28750"/>
                  <a:pt x="19201" y="29721"/>
                </a:cubicBezTo>
                <a:lnTo>
                  <a:pt x="19479" y="29305"/>
                </a:lnTo>
                <a:cubicBezTo>
                  <a:pt x="20172" y="27780"/>
                  <a:pt x="21211" y="26394"/>
                  <a:pt x="22390" y="25284"/>
                </a:cubicBezTo>
                <a:lnTo>
                  <a:pt x="22667" y="25284"/>
                </a:lnTo>
                <a:cubicBezTo>
                  <a:pt x="22667" y="25354"/>
                  <a:pt x="22736" y="25423"/>
                  <a:pt x="22875" y="25492"/>
                </a:cubicBezTo>
                <a:cubicBezTo>
                  <a:pt x="22930" y="25514"/>
                  <a:pt x="22989" y="25524"/>
                  <a:pt x="23050" y="25524"/>
                </a:cubicBezTo>
                <a:cubicBezTo>
                  <a:pt x="23371" y="25524"/>
                  <a:pt x="23751" y="25251"/>
                  <a:pt x="23984" y="25076"/>
                </a:cubicBezTo>
                <a:cubicBezTo>
                  <a:pt x="24192" y="24869"/>
                  <a:pt x="24400" y="24661"/>
                  <a:pt x="24539" y="24453"/>
                </a:cubicBezTo>
                <a:cubicBezTo>
                  <a:pt x="24816" y="24106"/>
                  <a:pt x="24955" y="23759"/>
                  <a:pt x="24885" y="23344"/>
                </a:cubicBezTo>
                <a:cubicBezTo>
                  <a:pt x="24885" y="23274"/>
                  <a:pt x="24885" y="23205"/>
                  <a:pt x="24816" y="23205"/>
                </a:cubicBezTo>
                <a:cubicBezTo>
                  <a:pt x="24702" y="23034"/>
                  <a:pt x="24541" y="22910"/>
                  <a:pt x="24372" y="22910"/>
                </a:cubicBezTo>
                <a:cubicBezTo>
                  <a:pt x="24335" y="22910"/>
                  <a:pt x="24298" y="22915"/>
                  <a:pt x="24262" y="22928"/>
                </a:cubicBezTo>
                <a:cubicBezTo>
                  <a:pt x="24209" y="22920"/>
                  <a:pt x="24156" y="22916"/>
                  <a:pt x="24104" y="22916"/>
                </a:cubicBezTo>
                <a:cubicBezTo>
                  <a:pt x="23196" y="22916"/>
                  <a:pt x="22386" y="24020"/>
                  <a:pt x="22321" y="24938"/>
                </a:cubicBezTo>
                <a:cubicBezTo>
                  <a:pt x="21627" y="25492"/>
                  <a:pt x="21004" y="26255"/>
                  <a:pt x="20518" y="27017"/>
                </a:cubicBezTo>
                <a:lnTo>
                  <a:pt x="20588" y="26809"/>
                </a:lnTo>
                <a:cubicBezTo>
                  <a:pt x="20726" y="26394"/>
                  <a:pt x="20796" y="25908"/>
                  <a:pt x="20865" y="25492"/>
                </a:cubicBezTo>
                <a:cubicBezTo>
                  <a:pt x="21350" y="24938"/>
                  <a:pt x="21489" y="24106"/>
                  <a:pt x="21281" y="23413"/>
                </a:cubicBezTo>
                <a:cubicBezTo>
                  <a:pt x="21240" y="23332"/>
                  <a:pt x="21200" y="23298"/>
                  <a:pt x="21159" y="23298"/>
                </a:cubicBezTo>
                <a:cubicBezTo>
                  <a:pt x="21130" y="23298"/>
                  <a:pt x="21102" y="23315"/>
                  <a:pt x="21073" y="23344"/>
                </a:cubicBezTo>
                <a:cubicBezTo>
                  <a:pt x="20588" y="23967"/>
                  <a:pt x="20380" y="24730"/>
                  <a:pt x="20588" y="25492"/>
                </a:cubicBezTo>
                <a:cubicBezTo>
                  <a:pt x="20518" y="25839"/>
                  <a:pt x="20449" y="26255"/>
                  <a:pt x="20380" y="26601"/>
                </a:cubicBezTo>
                <a:cubicBezTo>
                  <a:pt x="20241" y="27087"/>
                  <a:pt x="20033" y="27572"/>
                  <a:pt x="19825" y="28057"/>
                </a:cubicBezTo>
                <a:cubicBezTo>
                  <a:pt x="19825" y="28057"/>
                  <a:pt x="19825" y="28126"/>
                  <a:pt x="19825" y="28126"/>
                </a:cubicBezTo>
                <a:cubicBezTo>
                  <a:pt x="19479" y="28820"/>
                  <a:pt x="19132" y="29513"/>
                  <a:pt x="18785" y="30206"/>
                </a:cubicBezTo>
                <a:cubicBezTo>
                  <a:pt x="18577" y="30622"/>
                  <a:pt x="18369" y="31107"/>
                  <a:pt x="18161" y="31592"/>
                </a:cubicBezTo>
                <a:cubicBezTo>
                  <a:pt x="18439" y="30414"/>
                  <a:pt x="18647" y="29166"/>
                  <a:pt x="18647" y="27919"/>
                </a:cubicBezTo>
                <a:cubicBezTo>
                  <a:pt x="18647" y="27919"/>
                  <a:pt x="18785" y="27919"/>
                  <a:pt x="18785" y="27849"/>
                </a:cubicBezTo>
                <a:cubicBezTo>
                  <a:pt x="19340" y="27017"/>
                  <a:pt x="19479" y="25908"/>
                  <a:pt x="19063" y="24938"/>
                </a:cubicBezTo>
                <a:cubicBezTo>
                  <a:pt x="19028" y="24903"/>
                  <a:pt x="18959" y="24886"/>
                  <a:pt x="18889" y="24886"/>
                </a:cubicBezTo>
                <a:cubicBezTo>
                  <a:pt x="18820" y="24886"/>
                  <a:pt x="18751" y="24903"/>
                  <a:pt x="18716" y="24938"/>
                </a:cubicBezTo>
                <a:cubicBezTo>
                  <a:pt x="18300" y="25423"/>
                  <a:pt x="18092" y="26047"/>
                  <a:pt x="18092" y="26671"/>
                </a:cubicBezTo>
                <a:cubicBezTo>
                  <a:pt x="18092" y="27017"/>
                  <a:pt x="18092" y="27572"/>
                  <a:pt x="18439" y="27711"/>
                </a:cubicBezTo>
                <a:cubicBezTo>
                  <a:pt x="18300" y="29028"/>
                  <a:pt x="18161" y="30414"/>
                  <a:pt x="18023" y="31731"/>
                </a:cubicBezTo>
                <a:cubicBezTo>
                  <a:pt x="17676" y="32494"/>
                  <a:pt x="17468" y="33325"/>
                  <a:pt x="17399" y="34157"/>
                </a:cubicBezTo>
                <a:cubicBezTo>
                  <a:pt x="16359" y="30414"/>
                  <a:pt x="14973" y="26671"/>
                  <a:pt x="13725" y="23136"/>
                </a:cubicBezTo>
                <a:lnTo>
                  <a:pt x="13517" y="22581"/>
                </a:lnTo>
                <a:cubicBezTo>
                  <a:pt x="13656" y="21611"/>
                  <a:pt x="13933" y="20640"/>
                  <a:pt x="14210" y="19670"/>
                </a:cubicBezTo>
                <a:cubicBezTo>
                  <a:pt x="14765" y="19323"/>
                  <a:pt x="15319" y="19184"/>
                  <a:pt x="15943" y="19115"/>
                </a:cubicBezTo>
                <a:lnTo>
                  <a:pt x="16567" y="19115"/>
                </a:lnTo>
                <a:cubicBezTo>
                  <a:pt x="16567" y="19462"/>
                  <a:pt x="16775" y="19808"/>
                  <a:pt x="17052" y="20016"/>
                </a:cubicBezTo>
                <a:cubicBezTo>
                  <a:pt x="17267" y="20102"/>
                  <a:pt x="17481" y="20161"/>
                  <a:pt x="17695" y="20161"/>
                </a:cubicBezTo>
                <a:cubicBezTo>
                  <a:pt x="17827" y="20161"/>
                  <a:pt x="17960" y="20138"/>
                  <a:pt x="18092" y="20086"/>
                </a:cubicBezTo>
                <a:cubicBezTo>
                  <a:pt x="18439" y="20016"/>
                  <a:pt x="18785" y="19808"/>
                  <a:pt x="18993" y="19531"/>
                </a:cubicBezTo>
                <a:cubicBezTo>
                  <a:pt x="19132" y="19392"/>
                  <a:pt x="19201" y="19254"/>
                  <a:pt x="19132" y="19046"/>
                </a:cubicBezTo>
                <a:cubicBezTo>
                  <a:pt x="18998" y="18510"/>
                  <a:pt x="18347" y="18233"/>
                  <a:pt x="17734" y="18233"/>
                </a:cubicBezTo>
                <a:cubicBezTo>
                  <a:pt x="17395" y="18233"/>
                  <a:pt x="17067" y="18318"/>
                  <a:pt x="16844" y="18491"/>
                </a:cubicBezTo>
                <a:cubicBezTo>
                  <a:pt x="16706" y="18561"/>
                  <a:pt x="16636" y="18699"/>
                  <a:pt x="16567" y="18838"/>
                </a:cubicBezTo>
                <a:cubicBezTo>
                  <a:pt x="15805" y="18838"/>
                  <a:pt x="14973" y="19046"/>
                  <a:pt x="14280" y="19462"/>
                </a:cubicBezTo>
                <a:cubicBezTo>
                  <a:pt x="14765" y="18214"/>
                  <a:pt x="15319" y="16966"/>
                  <a:pt x="15943" y="15788"/>
                </a:cubicBezTo>
                <a:cubicBezTo>
                  <a:pt x="16349" y="15869"/>
                  <a:pt x="16779" y="15903"/>
                  <a:pt x="17205" y="15903"/>
                </a:cubicBezTo>
                <a:cubicBezTo>
                  <a:pt x="17506" y="15903"/>
                  <a:pt x="17805" y="15886"/>
                  <a:pt x="18092" y="15857"/>
                </a:cubicBezTo>
                <a:cubicBezTo>
                  <a:pt x="18161" y="16065"/>
                  <a:pt x="18300" y="16273"/>
                  <a:pt x="18508" y="16412"/>
                </a:cubicBezTo>
                <a:cubicBezTo>
                  <a:pt x="18508" y="16550"/>
                  <a:pt x="18647" y="16689"/>
                  <a:pt x="18785" y="16758"/>
                </a:cubicBezTo>
                <a:cubicBezTo>
                  <a:pt x="18855" y="16758"/>
                  <a:pt x="18924" y="16758"/>
                  <a:pt x="18924" y="16620"/>
                </a:cubicBezTo>
                <a:cubicBezTo>
                  <a:pt x="18993" y="16620"/>
                  <a:pt x="19063" y="16620"/>
                  <a:pt x="19201" y="16689"/>
                </a:cubicBezTo>
                <a:cubicBezTo>
                  <a:pt x="19264" y="16698"/>
                  <a:pt x="19328" y="16702"/>
                  <a:pt x="19392" y="16702"/>
                </a:cubicBezTo>
                <a:cubicBezTo>
                  <a:pt x="19827" y="16702"/>
                  <a:pt x="20295" y="16506"/>
                  <a:pt x="20657" y="16204"/>
                </a:cubicBezTo>
                <a:cubicBezTo>
                  <a:pt x="21004" y="15649"/>
                  <a:pt x="20033" y="15303"/>
                  <a:pt x="19686" y="15303"/>
                </a:cubicBezTo>
                <a:lnTo>
                  <a:pt x="19548" y="15303"/>
                </a:lnTo>
                <a:cubicBezTo>
                  <a:pt x="19370" y="15277"/>
                  <a:pt x="19202" y="15261"/>
                  <a:pt x="19040" y="15261"/>
                </a:cubicBezTo>
                <a:cubicBezTo>
                  <a:pt x="18758" y="15261"/>
                  <a:pt x="18494" y="15309"/>
                  <a:pt x="18231" y="15441"/>
                </a:cubicBezTo>
                <a:cubicBezTo>
                  <a:pt x="18161" y="15441"/>
                  <a:pt x="18092" y="15511"/>
                  <a:pt x="18092" y="15580"/>
                </a:cubicBezTo>
                <a:lnTo>
                  <a:pt x="18092" y="15718"/>
                </a:lnTo>
                <a:cubicBezTo>
                  <a:pt x="17686" y="15637"/>
                  <a:pt x="17280" y="15604"/>
                  <a:pt x="16874" y="15604"/>
                </a:cubicBezTo>
                <a:cubicBezTo>
                  <a:pt x="16587" y="15604"/>
                  <a:pt x="16300" y="15620"/>
                  <a:pt x="16013" y="15649"/>
                </a:cubicBezTo>
                <a:cubicBezTo>
                  <a:pt x="16359" y="14887"/>
                  <a:pt x="16775" y="14055"/>
                  <a:pt x="17191" y="13292"/>
                </a:cubicBezTo>
                <a:cubicBezTo>
                  <a:pt x="17330" y="13292"/>
                  <a:pt x="17538" y="13223"/>
                  <a:pt x="17676" y="13084"/>
                </a:cubicBezTo>
                <a:cubicBezTo>
                  <a:pt x="18647" y="12738"/>
                  <a:pt x="19063" y="11629"/>
                  <a:pt x="18647" y="10728"/>
                </a:cubicBezTo>
                <a:cubicBezTo>
                  <a:pt x="18647" y="10679"/>
                  <a:pt x="18612" y="10630"/>
                  <a:pt x="18567" y="10630"/>
                </a:cubicBezTo>
                <a:cubicBezTo>
                  <a:pt x="18549" y="10630"/>
                  <a:pt x="18528" y="10638"/>
                  <a:pt x="18508" y="10658"/>
                </a:cubicBezTo>
                <a:cubicBezTo>
                  <a:pt x="18231" y="10728"/>
                  <a:pt x="17954" y="10935"/>
                  <a:pt x="17746" y="11213"/>
                </a:cubicBezTo>
                <a:cubicBezTo>
                  <a:pt x="17122" y="11629"/>
                  <a:pt x="16844" y="12391"/>
                  <a:pt x="16914" y="13154"/>
                </a:cubicBezTo>
                <a:cubicBezTo>
                  <a:pt x="16844" y="13223"/>
                  <a:pt x="16844" y="13223"/>
                  <a:pt x="16914" y="13292"/>
                </a:cubicBezTo>
                <a:cubicBezTo>
                  <a:pt x="16221" y="14332"/>
                  <a:pt x="15597" y="15511"/>
                  <a:pt x="14973" y="16758"/>
                </a:cubicBezTo>
                <a:cubicBezTo>
                  <a:pt x="15181" y="15718"/>
                  <a:pt x="15181" y="14679"/>
                  <a:pt x="15111" y="13639"/>
                </a:cubicBezTo>
                <a:cubicBezTo>
                  <a:pt x="15181" y="13639"/>
                  <a:pt x="15319" y="13639"/>
                  <a:pt x="15389" y="13570"/>
                </a:cubicBezTo>
                <a:cubicBezTo>
                  <a:pt x="15389" y="13500"/>
                  <a:pt x="15389" y="13431"/>
                  <a:pt x="15389" y="13431"/>
                </a:cubicBezTo>
                <a:cubicBezTo>
                  <a:pt x="15250" y="13292"/>
                  <a:pt x="15111" y="13223"/>
                  <a:pt x="15042" y="13015"/>
                </a:cubicBezTo>
                <a:cubicBezTo>
                  <a:pt x="14973" y="12738"/>
                  <a:pt x="14904" y="12391"/>
                  <a:pt x="14904" y="12114"/>
                </a:cubicBezTo>
                <a:cubicBezTo>
                  <a:pt x="14904" y="11767"/>
                  <a:pt x="14973" y="11421"/>
                  <a:pt x="15042" y="11074"/>
                </a:cubicBezTo>
                <a:cubicBezTo>
                  <a:pt x="15106" y="11394"/>
                  <a:pt x="15170" y="11714"/>
                  <a:pt x="15180" y="12088"/>
                </a:cubicBezTo>
                <a:lnTo>
                  <a:pt x="15180" y="12088"/>
                </a:lnTo>
                <a:cubicBezTo>
                  <a:pt x="15176" y="12009"/>
                  <a:pt x="15163" y="11957"/>
                  <a:pt x="15111" y="11906"/>
                </a:cubicBezTo>
                <a:cubicBezTo>
                  <a:pt x="15111" y="11871"/>
                  <a:pt x="15094" y="11854"/>
                  <a:pt x="15077" y="11854"/>
                </a:cubicBezTo>
                <a:cubicBezTo>
                  <a:pt x="15059" y="11854"/>
                  <a:pt x="15042" y="11871"/>
                  <a:pt x="15042" y="11906"/>
                </a:cubicBezTo>
                <a:cubicBezTo>
                  <a:pt x="15042" y="12322"/>
                  <a:pt x="15042" y="12668"/>
                  <a:pt x="15111" y="13084"/>
                </a:cubicBezTo>
                <a:cubicBezTo>
                  <a:pt x="15111" y="13154"/>
                  <a:pt x="15181" y="13188"/>
                  <a:pt x="15250" y="13188"/>
                </a:cubicBezTo>
                <a:cubicBezTo>
                  <a:pt x="15319" y="13188"/>
                  <a:pt x="15389" y="13154"/>
                  <a:pt x="15389" y="13084"/>
                </a:cubicBezTo>
                <a:cubicBezTo>
                  <a:pt x="15527" y="12253"/>
                  <a:pt x="15458" y="11351"/>
                  <a:pt x="15181" y="10589"/>
                </a:cubicBezTo>
                <a:cubicBezTo>
                  <a:pt x="15146" y="10520"/>
                  <a:pt x="15094" y="10485"/>
                  <a:pt x="15042" y="10485"/>
                </a:cubicBezTo>
                <a:cubicBezTo>
                  <a:pt x="14990" y="10485"/>
                  <a:pt x="14938" y="10520"/>
                  <a:pt x="14904" y="10589"/>
                </a:cubicBezTo>
                <a:cubicBezTo>
                  <a:pt x="14626" y="11282"/>
                  <a:pt x="14557" y="12045"/>
                  <a:pt x="14696" y="12738"/>
                </a:cubicBezTo>
                <a:cubicBezTo>
                  <a:pt x="14696" y="12946"/>
                  <a:pt x="14765" y="13154"/>
                  <a:pt x="14904" y="13362"/>
                </a:cubicBezTo>
                <a:cubicBezTo>
                  <a:pt x="14904" y="14609"/>
                  <a:pt x="14904" y="15857"/>
                  <a:pt x="14765" y="17174"/>
                </a:cubicBezTo>
                <a:cubicBezTo>
                  <a:pt x="14626" y="17451"/>
                  <a:pt x="14488" y="17729"/>
                  <a:pt x="14418" y="18006"/>
                </a:cubicBezTo>
                <a:cubicBezTo>
                  <a:pt x="14418" y="17036"/>
                  <a:pt x="14280" y="15996"/>
                  <a:pt x="13933" y="15095"/>
                </a:cubicBezTo>
                <a:cubicBezTo>
                  <a:pt x="13933" y="15095"/>
                  <a:pt x="14002" y="15025"/>
                  <a:pt x="14002" y="15025"/>
                </a:cubicBezTo>
                <a:cubicBezTo>
                  <a:pt x="14002" y="14887"/>
                  <a:pt x="14002" y="14748"/>
                  <a:pt x="14002" y="14679"/>
                </a:cubicBezTo>
                <a:cubicBezTo>
                  <a:pt x="14141" y="14401"/>
                  <a:pt x="14141" y="14193"/>
                  <a:pt x="14141" y="13916"/>
                </a:cubicBezTo>
                <a:cubicBezTo>
                  <a:pt x="14072" y="13431"/>
                  <a:pt x="13933" y="12460"/>
                  <a:pt x="13309" y="12460"/>
                </a:cubicBezTo>
                <a:cubicBezTo>
                  <a:pt x="12616" y="12460"/>
                  <a:pt x="12755" y="13362"/>
                  <a:pt x="12755" y="13778"/>
                </a:cubicBezTo>
                <a:cubicBezTo>
                  <a:pt x="12893" y="14263"/>
                  <a:pt x="13101" y="14887"/>
                  <a:pt x="13656" y="15095"/>
                </a:cubicBezTo>
                <a:cubicBezTo>
                  <a:pt x="14002" y="16134"/>
                  <a:pt x="14141" y="17243"/>
                  <a:pt x="14280" y="18353"/>
                </a:cubicBezTo>
                <a:cubicBezTo>
                  <a:pt x="13725" y="19600"/>
                  <a:pt x="13448" y="20848"/>
                  <a:pt x="13379" y="22234"/>
                </a:cubicBezTo>
                <a:cubicBezTo>
                  <a:pt x="12200" y="18976"/>
                  <a:pt x="10883" y="15788"/>
                  <a:pt x="9427" y="12668"/>
                </a:cubicBezTo>
                <a:cubicBezTo>
                  <a:pt x="9427" y="11837"/>
                  <a:pt x="9427" y="11005"/>
                  <a:pt x="9289" y="10173"/>
                </a:cubicBezTo>
                <a:cubicBezTo>
                  <a:pt x="9497" y="9480"/>
                  <a:pt x="9705" y="8856"/>
                  <a:pt x="9982" y="8301"/>
                </a:cubicBezTo>
                <a:cubicBezTo>
                  <a:pt x="10190" y="7885"/>
                  <a:pt x="10467" y="7470"/>
                  <a:pt x="10744" y="7123"/>
                </a:cubicBezTo>
                <a:lnTo>
                  <a:pt x="10883" y="7123"/>
                </a:lnTo>
                <a:cubicBezTo>
                  <a:pt x="10883" y="7192"/>
                  <a:pt x="10952" y="7192"/>
                  <a:pt x="11022" y="7192"/>
                </a:cubicBezTo>
                <a:cubicBezTo>
                  <a:pt x="11854" y="6984"/>
                  <a:pt x="12755" y="6222"/>
                  <a:pt x="12547" y="5390"/>
                </a:cubicBezTo>
                <a:cubicBezTo>
                  <a:pt x="12547" y="5321"/>
                  <a:pt x="12477" y="5251"/>
                  <a:pt x="12408" y="5251"/>
                </a:cubicBezTo>
                <a:cubicBezTo>
                  <a:pt x="11507" y="5321"/>
                  <a:pt x="10744" y="6014"/>
                  <a:pt x="10536" y="6915"/>
                </a:cubicBezTo>
                <a:cubicBezTo>
                  <a:pt x="9913" y="7747"/>
                  <a:pt x="9497" y="8717"/>
                  <a:pt x="9219" y="9757"/>
                </a:cubicBezTo>
                <a:cubicBezTo>
                  <a:pt x="9219" y="9341"/>
                  <a:pt x="9219" y="8995"/>
                  <a:pt x="9150" y="8648"/>
                </a:cubicBezTo>
                <a:cubicBezTo>
                  <a:pt x="9150" y="7400"/>
                  <a:pt x="9219" y="6083"/>
                  <a:pt x="9497" y="4835"/>
                </a:cubicBezTo>
                <a:cubicBezTo>
                  <a:pt x="9497" y="4884"/>
                  <a:pt x="9566" y="4933"/>
                  <a:pt x="9631" y="4933"/>
                </a:cubicBezTo>
                <a:cubicBezTo>
                  <a:pt x="9658" y="4933"/>
                  <a:pt x="9684" y="4925"/>
                  <a:pt x="9705" y="4905"/>
                </a:cubicBezTo>
                <a:cubicBezTo>
                  <a:pt x="10606" y="4420"/>
                  <a:pt x="10744" y="3241"/>
                  <a:pt x="10051" y="2548"/>
                </a:cubicBezTo>
                <a:cubicBezTo>
                  <a:pt x="10017" y="2513"/>
                  <a:pt x="9982" y="2496"/>
                  <a:pt x="9947" y="2496"/>
                </a:cubicBezTo>
                <a:cubicBezTo>
                  <a:pt x="9913" y="2496"/>
                  <a:pt x="9878" y="2513"/>
                  <a:pt x="9843" y="2548"/>
                </a:cubicBezTo>
                <a:cubicBezTo>
                  <a:pt x="9566" y="2756"/>
                  <a:pt x="9358" y="3172"/>
                  <a:pt x="9358" y="3588"/>
                </a:cubicBezTo>
                <a:cubicBezTo>
                  <a:pt x="9289" y="3865"/>
                  <a:pt x="9289" y="4142"/>
                  <a:pt x="9358" y="4420"/>
                </a:cubicBezTo>
                <a:cubicBezTo>
                  <a:pt x="9081" y="5390"/>
                  <a:pt x="8873" y="6360"/>
                  <a:pt x="8942" y="7400"/>
                </a:cubicBezTo>
                <a:cubicBezTo>
                  <a:pt x="8734" y="6638"/>
                  <a:pt x="8526" y="5875"/>
                  <a:pt x="8318" y="5113"/>
                </a:cubicBezTo>
                <a:lnTo>
                  <a:pt x="8318" y="4905"/>
                </a:lnTo>
                <a:cubicBezTo>
                  <a:pt x="8318" y="4835"/>
                  <a:pt x="8318" y="4835"/>
                  <a:pt x="8318" y="4766"/>
                </a:cubicBezTo>
                <a:cubicBezTo>
                  <a:pt x="8318" y="4697"/>
                  <a:pt x="8318" y="4628"/>
                  <a:pt x="8318" y="4628"/>
                </a:cubicBezTo>
                <a:cubicBezTo>
                  <a:pt x="8345" y="4680"/>
                  <a:pt x="8391" y="4703"/>
                  <a:pt x="8439" y="4703"/>
                </a:cubicBezTo>
                <a:cubicBezTo>
                  <a:pt x="8516" y="4703"/>
                  <a:pt x="8596" y="4644"/>
                  <a:pt x="8596" y="4558"/>
                </a:cubicBezTo>
                <a:cubicBezTo>
                  <a:pt x="8596" y="4073"/>
                  <a:pt x="8526" y="3588"/>
                  <a:pt x="8388" y="3172"/>
                </a:cubicBezTo>
                <a:lnTo>
                  <a:pt x="8388" y="2964"/>
                </a:lnTo>
                <a:cubicBezTo>
                  <a:pt x="8388" y="2964"/>
                  <a:pt x="8318" y="2895"/>
                  <a:pt x="8318" y="2895"/>
                </a:cubicBezTo>
                <a:cubicBezTo>
                  <a:pt x="8180" y="2617"/>
                  <a:pt x="8041" y="2340"/>
                  <a:pt x="7902" y="2132"/>
                </a:cubicBezTo>
                <a:cubicBezTo>
                  <a:pt x="7868" y="2063"/>
                  <a:pt x="7833" y="2028"/>
                  <a:pt x="7798" y="2028"/>
                </a:cubicBezTo>
                <a:cubicBezTo>
                  <a:pt x="7764" y="2028"/>
                  <a:pt x="7729" y="2063"/>
                  <a:pt x="7694" y="2132"/>
                </a:cubicBezTo>
                <a:cubicBezTo>
                  <a:pt x="7348" y="2548"/>
                  <a:pt x="7279" y="3102"/>
                  <a:pt x="7417" y="3588"/>
                </a:cubicBezTo>
                <a:cubicBezTo>
                  <a:pt x="7486" y="4073"/>
                  <a:pt x="7694" y="4558"/>
                  <a:pt x="7972" y="4974"/>
                </a:cubicBezTo>
                <a:cubicBezTo>
                  <a:pt x="8180" y="6083"/>
                  <a:pt x="8457" y="7192"/>
                  <a:pt x="8873" y="8301"/>
                </a:cubicBezTo>
                <a:cubicBezTo>
                  <a:pt x="8873" y="9688"/>
                  <a:pt x="9011" y="11005"/>
                  <a:pt x="9289" y="12391"/>
                </a:cubicBezTo>
                <a:cubicBezTo>
                  <a:pt x="8180" y="10173"/>
                  <a:pt x="7001" y="8093"/>
                  <a:pt x="5754" y="5945"/>
                </a:cubicBezTo>
                <a:lnTo>
                  <a:pt x="5754" y="5875"/>
                </a:lnTo>
                <a:cubicBezTo>
                  <a:pt x="5476" y="5182"/>
                  <a:pt x="5199" y="4420"/>
                  <a:pt x="5060" y="3726"/>
                </a:cubicBezTo>
                <a:cubicBezTo>
                  <a:pt x="4991" y="3310"/>
                  <a:pt x="4922" y="2825"/>
                  <a:pt x="4852" y="2409"/>
                </a:cubicBezTo>
                <a:lnTo>
                  <a:pt x="4852" y="2409"/>
                </a:lnTo>
                <a:cubicBezTo>
                  <a:pt x="4927" y="2521"/>
                  <a:pt x="5021" y="2592"/>
                  <a:pt x="5103" y="2592"/>
                </a:cubicBezTo>
                <a:cubicBezTo>
                  <a:pt x="5174" y="2592"/>
                  <a:pt x="5236" y="2538"/>
                  <a:pt x="5268" y="2409"/>
                </a:cubicBezTo>
                <a:cubicBezTo>
                  <a:pt x="5268" y="2409"/>
                  <a:pt x="5338" y="2409"/>
                  <a:pt x="5338" y="2340"/>
                </a:cubicBezTo>
                <a:cubicBezTo>
                  <a:pt x="5546" y="1508"/>
                  <a:pt x="5268" y="676"/>
                  <a:pt x="4714" y="52"/>
                </a:cubicBezTo>
                <a:cubicBezTo>
                  <a:pt x="4679" y="18"/>
                  <a:pt x="4627" y="0"/>
                  <a:pt x="4575" y="0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8" name="Google Shape;258;p31"/>
          <p:cNvSpPr txBox="1">
            <a:spLocks noGrp="1"/>
          </p:cNvSpPr>
          <p:nvPr>
            <p:ph type="title"/>
          </p:nvPr>
        </p:nvSpPr>
        <p:spPr>
          <a:xfrm>
            <a:off x="2905229" y="2244146"/>
            <a:ext cx="7466483" cy="244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/>
            <a:r>
              <a:rPr lang="en-US" sz="2133" dirty="0" err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Fak</a:t>
            </a:r>
            <a:r>
              <a:rPr lang="az-Latn-AZ" sz="2133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ültə</a:t>
            </a:r>
            <a:r>
              <a:rPr lang="en-US" sz="2133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-</a:t>
            </a:r>
            <a:r>
              <a:rPr lang="az-Latn-AZ" sz="2133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İnformasiya texnologiyaları və İdarəetmə</a:t>
            </a:r>
            <a:br>
              <a:rPr lang="az-Latn-AZ" sz="2133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az-Latn-AZ" sz="2133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İxtisas</a:t>
            </a:r>
            <a:r>
              <a:rPr lang="en-US" sz="2133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-</a:t>
            </a:r>
            <a:r>
              <a:rPr lang="az-Latn-AZ" sz="2133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İnformasiya texnologiyaları</a:t>
            </a:r>
            <a:br>
              <a:rPr lang="az-Latn-AZ" sz="2133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az-Latn-AZ" sz="2133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Qrup</a:t>
            </a:r>
            <a:r>
              <a:rPr lang="en-US" sz="2133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-</a:t>
            </a:r>
            <a:r>
              <a:rPr lang="az-Latn-AZ" sz="2133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№ 685</a:t>
            </a:r>
            <a:r>
              <a:rPr lang="en-US" sz="2133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.18</a:t>
            </a:r>
            <a:r>
              <a:rPr lang="az-Latn-AZ" sz="2133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/>
            </a:r>
            <a:br>
              <a:rPr lang="az-Latn-AZ" sz="2133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az-Latn-AZ" sz="2133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Tələbə</a:t>
            </a:r>
            <a:r>
              <a:rPr lang="en-US" sz="2133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-</a:t>
            </a:r>
            <a:r>
              <a:rPr lang="az-Latn-AZ" sz="2133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İbrahimova Aytac</a:t>
            </a:r>
            <a:br>
              <a:rPr lang="az-Latn-AZ" sz="2133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az-Latn-AZ" sz="2133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Müəllimə</a:t>
            </a:r>
            <a:r>
              <a:rPr lang="en-US" sz="2133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-</a:t>
            </a:r>
            <a:r>
              <a:rPr lang="az-Latn-AZ" sz="2133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Məmmədova Afaq</a:t>
            </a:r>
            <a:br>
              <a:rPr lang="az-Latn-AZ" sz="2133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az-Latn-AZ" sz="2133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Mövzu</a:t>
            </a:r>
            <a:r>
              <a:rPr lang="en-US" sz="2133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-</a:t>
            </a:r>
            <a:r>
              <a:rPr lang="en-US" sz="2133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Dialektikanın</a:t>
            </a:r>
            <a:r>
              <a:rPr lang="en-US" sz="2133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2133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əsas</a:t>
            </a:r>
            <a:r>
              <a:rPr lang="en-US" sz="2133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2133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prinsipləri</a:t>
            </a:r>
            <a:r>
              <a:rPr lang="en-US" sz="2133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2133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və</a:t>
            </a:r>
            <a:r>
              <a:rPr lang="en-US" sz="2133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2133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onların</a:t>
            </a:r>
            <a:r>
              <a:rPr lang="en-US" sz="2133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2133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metodoloji</a:t>
            </a:r>
            <a:r>
              <a:rPr lang="en-US" sz="2133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2133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əhəmiyyəti</a:t>
            </a:r>
            <a:r>
              <a:rPr lang="en-US" sz="2133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/>
            </a:r>
            <a:br>
              <a:rPr lang="en-US" sz="2133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endParaRPr sz="2133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Google Shape;140;p29"/>
          <p:cNvSpPr/>
          <p:nvPr/>
        </p:nvSpPr>
        <p:spPr>
          <a:xfrm>
            <a:off x="8890050" y="4155611"/>
            <a:ext cx="3301951" cy="3680760"/>
          </a:xfrm>
          <a:custGeom>
            <a:avLst/>
            <a:gdLst/>
            <a:ahLst/>
            <a:cxnLst/>
            <a:rect l="l" t="t" r="r" b="b"/>
            <a:pathLst>
              <a:path w="29045" h="46202" extrusionOk="0">
                <a:moveTo>
                  <a:pt x="5712" y="1445"/>
                </a:moveTo>
                <a:cubicBezTo>
                  <a:pt x="6114" y="1445"/>
                  <a:pt x="6492" y="1599"/>
                  <a:pt x="6724" y="1947"/>
                </a:cubicBezTo>
                <a:cubicBezTo>
                  <a:pt x="6932" y="2086"/>
                  <a:pt x="7071" y="2363"/>
                  <a:pt x="7071" y="2640"/>
                </a:cubicBezTo>
                <a:cubicBezTo>
                  <a:pt x="7071" y="2918"/>
                  <a:pt x="7002" y="3472"/>
                  <a:pt x="6655" y="3541"/>
                </a:cubicBezTo>
                <a:lnTo>
                  <a:pt x="6724" y="3541"/>
                </a:lnTo>
                <a:cubicBezTo>
                  <a:pt x="6694" y="3548"/>
                  <a:pt x="6662" y="3551"/>
                  <a:pt x="6629" y="3551"/>
                </a:cubicBezTo>
                <a:cubicBezTo>
                  <a:pt x="6294" y="3551"/>
                  <a:pt x="5874" y="3246"/>
                  <a:pt x="5685" y="3056"/>
                </a:cubicBezTo>
                <a:cubicBezTo>
                  <a:pt x="5477" y="2848"/>
                  <a:pt x="5407" y="2779"/>
                  <a:pt x="5338" y="2640"/>
                </a:cubicBezTo>
                <a:cubicBezTo>
                  <a:pt x="5199" y="2294"/>
                  <a:pt x="4922" y="1601"/>
                  <a:pt x="5477" y="1462"/>
                </a:cubicBezTo>
                <a:cubicBezTo>
                  <a:pt x="5555" y="1451"/>
                  <a:pt x="5634" y="1445"/>
                  <a:pt x="5712" y="1445"/>
                </a:cubicBezTo>
                <a:close/>
                <a:moveTo>
                  <a:pt x="10673" y="3098"/>
                </a:moveTo>
                <a:cubicBezTo>
                  <a:pt x="10717" y="3098"/>
                  <a:pt x="10764" y="3107"/>
                  <a:pt x="10814" y="3126"/>
                </a:cubicBezTo>
                <a:cubicBezTo>
                  <a:pt x="11230" y="3403"/>
                  <a:pt x="11507" y="3819"/>
                  <a:pt x="11507" y="4304"/>
                </a:cubicBezTo>
                <a:cubicBezTo>
                  <a:pt x="11646" y="4789"/>
                  <a:pt x="11369" y="5344"/>
                  <a:pt x="10814" y="5482"/>
                </a:cubicBezTo>
                <a:cubicBezTo>
                  <a:pt x="10745" y="5517"/>
                  <a:pt x="10675" y="5534"/>
                  <a:pt x="10606" y="5534"/>
                </a:cubicBezTo>
                <a:cubicBezTo>
                  <a:pt x="10537" y="5534"/>
                  <a:pt x="10468" y="5517"/>
                  <a:pt x="10398" y="5482"/>
                </a:cubicBezTo>
                <a:cubicBezTo>
                  <a:pt x="10398" y="5413"/>
                  <a:pt x="10329" y="5344"/>
                  <a:pt x="10260" y="5344"/>
                </a:cubicBezTo>
                <a:cubicBezTo>
                  <a:pt x="10260" y="5274"/>
                  <a:pt x="10190" y="5205"/>
                  <a:pt x="10121" y="5205"/>
                </a:cubicBezTo>
                <a:cubicBezTo>
                  <a:pt x="9982" y="4928"/>
                  <a:pt x="9913" y="4581"/>
                  <a:pt x="9913" y="4235"/>
                </a:cubicBezTo>
                <a:cubicBezTo>
                  <a:pt x="10039" y="3982"/>
                  <a:pt x="10223" y="3098"/>
                  <a:pt x="10673" y="3098"/>
                </a:cubicBezTo>
                <a:close/>
                <a:moveTo>
                  <a:pt x="5407" y="5039"/>
                </a:moveTo>
                <a:cubicBezTo>
                  <a:pt x="5499" y="5039"/>
                  <a:pt x="5592" y="5048"/>
                  <a:pt x="5685" y="5067"/>
                </a:cubicBezTo>
                <a:cubicBezTo>
                  <a:pt x="6031" y="5136"/>
                  <a:pt x="6378" y="5344"/>
                  <a:pt x="6586" y="5621"/>
                </a:cubicBezTo>
                <a:cubicBezTo>
                  <a:pt x="6447" y="5621"/>
                  <a:pt x="6308" y="5760"/>
                  <a:pt x="6447" y="5898"/>
                </a:cubicBezTo>
                <a:lnTo>
                  <a:pt x="6516" y="5968"/>
                </a:lnTo>
                <a:cubicBezTo>
                  <a:pt x="6516" y="5968"/>
                  <a:pt x="6516" y="6037"/>
                  <a:pt x="6516" y="6037"/>
                </a:cubicBezTo>
                <a:lnTo>
                  <a:pt x="6516" y="6106"/>
                </a:lnTo>
                <a:cubicBezTo>
                  <a:pt x="6435" y="6188"/>
                  <a:pt x="6343" y="6216"/>
                  <a:pt x="6248" y="6216"/>
                </a:cubicBezTo>
                <a:cubicBezTo>
                  <a:pt x="6102" y="6216"/>
                  <a:pt x="5950" y="6148"/>
                  <a:pt x="5823" y="6106"/>
                </a:cubicBezTo>
                <a:cubicBezTo>
                  <a:pt x="5338" y="5898"/>
                  <a:pt x="4991" y="5552"/>
                  <a:pt x="4714" y="5205"/>
                </a:cubicBezTo>
                <a:cubicBezTo>
                  <a:pt x="4917" y="5104"/>
                  <a:pt x="5157" y="5039"/>
                  <a:pt x="5407" y="5039"/>
                </a:cubicBezTo>
                <a:close/>
                <a:moveTo>
                  <a:pt x="3974" y="6800"/>
                </a:moveTo>
                <a:cubicBezTo>
                  <a:pt x="4042" y="6800"/>
                  <a:pt x="4126" y="6821"/>
                  <a:pt x="4229" y="6869"/>
                </a:cubicBezTo>
                <a:lnTo>
                  <a:pt x="4298" y="6869"/>
                </a:lnTo>
                <a:cubicBezTo>
                  <a:pt x="4991" y="7146"/>
                  <a:pt x="4853" y="8117"/>
                  <a:pt x="4575" y="8740"/>
                </a:cubicBezTo>
                <a:cubicBezTo>
                  <a:pt x="4575" y="8602"/>
                  <a:pt x="4575" y="8463"/>
                  <a:pt x="4506" y="8324"/>
                </a:cubicBezTo>
                <a:cubicBezTo>
                  <a:pt x="4506" y="8255"/>
                  <a:pt x="4420" y="8220"/>
                  <a:pt x="4333" y="8220"/>
                </a:cubicBezTo>
                <a:cubicBezTo>
                  <a:pt x="4246" y="8220"/>
                  <a:pt x="4160" y="8255"/>
                  <a:pt x="4160" y="8324"/>
                </a:cubicBezTo>
                <a:cubicBezTo>
                  <a:pt x="3914" y="8079"/>
                  <a:pt x="3451" y="6800"/>
                  <a:pt x="3974" y="6800"/>
                </a:cubicBezTo>
                <a:close/>
                <a:moveTo>
                  <a:pt x="12591" y="6502"/>
                </a:moveTo>
                <a:cubicBezTo>
                  <a:pt x="12668" y="6502"/>
                  <a:pt x="12746" y="6529"/>
                  <a:pt x="12824" y="6592"/>
                </a:cubicBezTo>
                <a:cubicBezTo>
                  <a:pt x="13171" y="6938"/>
                  <a:pt x="13379" y="7493"/>
                  <a:pt x="13379" y="7978"/>
                </a:cubicBezTo>
                <a:cubicBezTo>
                  <a:pt x="13379" y="8532"/>
                  <a:pt x="13171" y="9087"/>
                  <a:pt x="12616" y="9087"/>
                </a:cubicBezTo>
                <a:cubicBezTo>
                  <a:pt x="12593" y="9089"/>
                  <a:pt x="12570" y="9090"/>
                  <a:pt x="12548" y="9090"/>
                </a:cubicBezTo>
                <a:cubicBezTo>
                  <a:pt x="11785" y="9090"/>
                  <a:pt x="11787" y="7954"/>
                  <a:pt x="11854" y="7146"/>
                </a:cubicBezTo>
                <a:cubicBezTo>
                  <a:pt x="12069" y="6824"/>
                  <a:pt x="12325" y="6502"/>
                  <a:pt x="12591" y="6502"/>
                </a:cubicBezTo>
                <a:close/>
                <a:moveTo>
                  <a:pt x="7348" y="7753"/>
                </a:moveTo>
                <a:cubicBezTo>
                  <a:pt x="7556" y="7753"/>
                  <a:pt x="7764" y="7805"/>
                  <a:pt x="7972" y="7909"/>
                </a:cubicBezTo>
                <a:cubicBezTo>
                  <a:pt x="8388" y="8047"/>
                  <a:pt x="8665" y="8463"/>
                  <a:pt x="8527" y="8879"/>
                </a:cubicBezTo>
                <a:lnTo>
                  <a:pt x="8457" y="8879"/>
                </a:lnTo>
                <a:cubicBezTo>
                  <a:pt x="8418" y="8853"/>
                  <a:pt x="8378" y="8841"/>
                  <a:pt x="8341" y="8841"/>
                </a:cubicBezTo>
                <a:cubicBezTo>
                  <a:pt x="8185" y="8841"/>
                  <a:pt x="8081" y="9044"/>
                  <a:pt x="8249" y="9156"/>
                </a:cubicBezTo>
                <a:cubicBezTo>
                  <a:pt x="8180" y="9156"/>
                  <a:pt x="8180" y="9226"/>
                  <a:pt x="8249" y="9226"/>
                </a:cubicBezTo>
                <a:cubicBezTo>
                  <a:pt x="8175" y="9258"/>
                  <a:pt x="8091" y="9271"/>
                  <a:pt x="8000" y="9271"/>
                </a:cubicBezTo>
                <a:cubicBezTo>
                  <a:pt x="7501" y="9271"/>
                  <a:pt x="6810" y="8847"/>
                  <a:pt x="6516" y="8671"/>
                </a:cubicBezTo>
                <a:cubicBezTo>
                  <a:pt x="6447" y="8324"/>
                  <a:pt x="6447" y="8047"/>
                  <a:pt x="6724" y="7909"/>
                </a:cubicBezTo>
                <a:cubicBezTo>
                  <a:pt x="6932" y="7805"/>
                  <a:pt x="7140" y="7753"/>
                  <a:pt x="7348" y="7753"/>
                </a:cubicBezTo>
                <a:close/>
                <a:moveTo>
                  <a:pt x="15944" y="7770"/>
                </a:moveTo>
                <a:cubicBezTo>
                  <a:pt x="16360" y="7839"/>
                  <a:pt x="16775" y="8047"/>
                  <a:pt x="17122" y="8394"/>
                </a:cubicBezTo>
                <a:cubicBezTo>
                  <a:pt x="17469" y="8671"/>
                  <a:pt x="17469" y="9156"/>
                  <a:pt x="17122" y="9434"/>
                </a:cubicBezTo>
                <a:cubicBezTo>
                  <a:pt x="17053" y="9503"/>
                  <a:pt x="16914" y="9572"/>
                  <a:pt x="16775" y="9572"/>
                </a:cubicBezTo>
                <a:lnTo>
                  <a:pt x="16706" y="9572"/>
                </a:lnTo>
                <a:cubicBezTo>
                  <a:pt x="16682" y="9575"/>
                  <a:pt x="16657" y="9576"/>
                  <a:pt x="16633" y="9576"/>
                </a:cubicBezTo>
                <a:cubicBezTo>
                  <a:pt x="16045" y="9576"/>
                  <a:pt x="15594" y="8788"/>
                  <a:pt x="15528" y="8255"/>
                </a:cubicBezTo>
                <a:cubicBezTo>
                  <a:pt x="15528" y="7978"/>
                  <a:pt x="15528" y="7770"/>
                  <a:pt x="15944" y="7770"/>
                </a:cubicBezTo>
                <a:close/>
                <a:moveTo>
                  <a:pt x="14765" y="9988"/>
                </a:moveTo>
                <a:cubicBezTo>
                  <a:pt x="15112" y="9988"/>
                  <a:pt x="15458" y="10196"/>
                  <a:pt x="15597" y="10543"/>
                </a:cubicBezTo>
                <a:cubicBezTo>
                  <a:pt x="15736" y="10889"/>
                  <a:pt x="15805" y="11236"/>
                  <a:pt x="15805" y="11582"/>
                </a:cubicBezTo>
                <a:cubicBezTo>
                  <a:pt x="15666" y="11582"/>
                  <a:pt x="15597" y="11721"/>
                  <a:pt x="15597" y="11860"/>
                </a:cubicBezTo>
                <a:cubicBezTo>
                  <a:pt x="15666" y="12068"/>
                  <a:pt x="15736" y="12206"/>
                  <a:pt x="15805" y="12414"/>
                </a:cubicBezTo>
                <a:cubicBezTo>
                  <a:pt x="15389" y="12345"/>
                  <a:pt x="14973" y="12137"/>
                  <a:pt x="14696" y="11790"/>
                </a:cubicBezTo>
                <a:cubicBezTo>
                  <a:pt x="14419" y="11374"/>
                  <a:pt x="14280" y="10889"/>
                  <a:pt x="14280" y="10404"/>
                </a:cubicBezTo>
                <a:cubicBezTo>
                  <a:pt x="14349" y="10196"/>
                  <a:pt x="14557" y="9988"/>
                  <a:pt x="14765" y="9988"/>
                </a:cubicBezTo>
                <a:close/>
                <a:moveTo>
                  <a:pt x="7160" y="11225"/>
                </a:moveTo>
                <a:cubicBezTo>
                  <a:pt x="7406" y="11225"/>
                  <a:pt x="7640" y="11466"/>
                  <a:pt x="7764" y="11652"/>
                </a:cubicBezTo>
                <a:cubicBezTo>
                  <a:pt x="8041" y="12068"/>
                  <a:pt x="8180" y="12553"/>
                  <a:pt x="8041" y="13038"/>
                </a:cubicBezTo>
                <a:cubicBezTo>
                  <a:pt x="7977" y="13167"/>
                  <a:pt x="7883" y="13221"/>
                  <a:pt x="7772" y="13221"/>
                </a:cubicBezTo>
                <a:cubicBezTo>
                  <a:pt x="7645" y="13221"/>
                  <a:pt x="7497" y="13149"/>
                  <a:pt x="7348" y="13038"/>
                </a:cubicBezTo>
                <a:lnTo>
                  <a:pt x="7348" y="12969"/>
                </a:lnTo>
                <a:lnTo>
                  <a:pt x="7279" y="12969"/>
                </a:lnTo>
                <a:cubicBezTo>
                  <a:pt x="7210" y="12899"/>
                  <a:pt x="7140" y="12830"/>
                  <a:pt x="7071" y="12830"/>
                </a:cubicBezTo>
                <a:cubicBezTo>
                  <a:pt x="7140" y="12761"/>
                  <a:pt x="7140" y="12761"/>
                  <a:pt x="7071" y="12692"/>
                </a:cubicBezTo>
                <a:cubicBezTo>
                  <a:pt x="7071" y="12622"/>
                  <a:pt x="7071" y="12553"/>
                  <a:pt x="7071" y="12484"/>
                </a:cubicBezTo>
                <a:cubicBezTo>
                  <a:pt x="7036" y="12414"/>
                  <a:pt x="6984" y="12380"/>
                  <a:pt x="6941" y="12380"/>
                </a:cubicBezTo>
                <a:cubicBezTo>
                  <a:pt x="6898" y="12380"/>
                  <a:pt x="6863" y="12414"/>
                  <a:pt x="6863" y="12484"/>
                </a:cubicBezTo>
                <a:lnTo>
                  <a:pt x="6863" y="12553"/>
                </a:lnTo>
                <a:cubicBezTo>
                  <a:pt x="6794" y="12345"/>
                  <a:pt x="6794" y="12068"/>
                  <a:pt x="6794" y="11860"/>
                </a:cubicBezTo>
                <a:cubicBezTo>
                  <a:pt x="6794" y="11652"/>
                  <a:pt x="6794" y="11374"/>
                  <a:pt x="7071" y="11236"/>
                </a:cubicBezTo>
                <a:cubicBezTo>
                  <a:pt x="7101" y="11228"/>
                  <a:pt x="7130" y="11225"/>
                  <a:pt x="7160" y="11225"/>
                </a:cubicBezTo>
                <a:close/>
                <a:moveTo>
                  <a:pt x="9535" y="11751"/>
                </a:moveTo>
                <a:cubicBezTo>
                  <a:pt x="9606" y="11751"/>
                  <a:pt x="9686" y="11763"/>
                  <a:pt x="9774" y="11790"/>
                </a:cubicBezTo>
                <a:cubicBezTo>
                  <a:pt x="10162" y="11920"/>
                  <a:pt x="10490" y="12169"/>
                  <a:pt x="10813" y="12484"/>
                </a:cubicBezTo>
                <a:lnTo>
                  <a:pt x="10813" y="12484"/>
                </a:lnTo>
                <a:cubicBezTo>
                  <a:pt x="10744" y="12484"/>
                  <a:pt x="10675" y="12553"/>
                  <a:pt x="10675" y="12553"/>
                </a:cubicBezTo>
                <a:cubicBezTo>
                  <a:pt x="10814" y="12969"/>
                  <a:pt x="11161" y="13385"/>
                  <a:pt x="10675" y="13662"/>
                </a:cubicBezTo>
                <a:cubicBezTo>
                  <a:pt x="10509" y="13724"/>
                  <a:pt x="10343" y="13756"/>
                  <a:pt x="10184" y="13756"/>
                </a:cubicBezTo>
                <a:cubicBezTo>
                  <a:pt x="9813" y="13756"/>
                  <a:pt x="9483" y="13586"/>
                  <a:pt x="9289" y="13246"/>
                </a:cubicBezTo>
                <a:cubicBezTo>
                  <a:pt x="8914" y="12808"/>
                  <a:pt x="8877" y="11751"/>
                  <a:pt x="9535" y="11751"/>
                </a:cubicBezTo>
                <a:close/>
                <a:moveTo>
                  <a:pt x="14638" y="13256"/>
                </a:moveTo>
                <a:cubicBezTo>
                  <a:pt x="14892" y="13256"/>
                  <a:pt x="15162" y="13425"/>
                  <a:pt x="15320" y="13662"/>
                </a:cubicBezTo>
                <a:cubicBezTo>
                  <a:pt x="15458" y="13939"/>
                  <a:pt x="15597" y="14217"/>
                  <a:pt x="15597" y="14563"/>
                </a:cubicBezTo>
                <a:cubicBezTo>
                  <a:pt x="15560" y="14545"/>
                  <a:pt x="15528" y="14536"/>
                  <a:pt x="15499" y="14536"/>
                </a:cubicBezTo>
                <a:cubicBezTo>
                  <a:pt x="15421" y="14536"/>
                  <a:pt x="15371" y="14600"/>
                  <a:pt x="15320" y="14702"/>
                </a:cubicBezTo>
                <a:cubicBezTo>
                  <a:pt x="15320" y="14771"/>
                  <a:pt x="15320" y="14840"/>
                  <a:pt x="15320" y="14910"/>
                </a:cubicBezTo>
                <a:cubicBezTo>
                  <a:pt x="15320" y="14910"/>
                  <a:pt x="15320" y="14979"/>
                  <a:pt x="15320" y="14979"/>
                </a:cubicBezTo>
                <a:cubicBezTo>
                  <a:pt x="15210" y="15061"/>
                  <a:pt x="15079" y="15100"/>
                  <a:pt x="14948" y="15100"/>
                </a:cubicBezTo>
                <a:cubicBezTo>
                  <a:pt x="14747" y="15100"/>
                  <a:pt x="14545" y="15008"/>
                  <a:pt x="14419" y="14840"/>
                </a:cubicBezTo>
                <a:cubicBezTo>
                  <a:pt x="14072" y="14494"/>
                  <a:pt x="14003" y="14009"/>
                  <a:pt x="14141" y="13593"/>
                </a:cubicBezTo>
                <a:cubicBezTo>
                  <a:pt x="14261" y="13354"/>
                  <a:pt x="14445" y="13256"/>
                  <a:pt x="14638" y="13256"/>
                </a:cubicBezTo>
                <a:close/>
                <a:moveTo>
                  <a:pt x="4257" y="14231"/>
                </a:moveTo>
                <a:cubicBezTo>
                  <a:pt x="4660" y="14231"/>
                  <a:pt x="5052" y="14360"/>
                  <a:pt x="5407" y="14563"/>
                </a:cubicBezTo>
                <a:cubicBezTo>
                  <a:pt x="5615" y="15048"/>
                  <a:pt x="5615" y="15395"/>
                  <a:pt x="4991" y="15672"/>
                </a:cubicBezTo>
                <a:lnTo>
                  <a:pt x="5061" y="15672"/>
                </a:lnTo>
                <a:cubicBezTo>
                  <a:pt x="4791" y="15822"/>
                  <a:pt x="4495" y="15894"/>
                  <a:pt x="4202" y="15894"/>
                </a:cubicBezTo>
                <a:cubicBezTo>
                  <a:pt x="3817" y="15894"/>
                  <a:pt x="3435" y="15770"/>
                  <a:pt x="3120" y="15534"/>
                </a:cubicBezTo>
                <a:cubicBezTo>
                  <a:pt x="2496" y="14910"/>
                  <a:pt x="3189" y="14425"/>
                  <a:pt x="3813" y="14286"/>
                </a:cubicBezTo>
                <a:cubicBezTo>
                  <a:pt x="3962" y="14249"/>
                  <a:pt x="4110" y="14231"/>
                  <a:pt x="4257" y="14231"/>
                </a:cubicBezTo>
                <a:close/>
                <a:moveTo>
                  <a:pt x="11109" y="15429"/>
                </a:moveTo>
                <a:cubicBezTo>
                  <a:pt x="11578" y="15429"/>
                  <a:pt x="12053" y="15687"/>
                  <a:pt x="12339" y="16088"/>
                </a:cubicBezTo>
                <a:cubicBezTo>
                  <a:pt x="12270" y="16227"/>
                  <a:pt x="12339" y="16365"/>
                  <a:pt x="12478" y="16435"/>
                </a:cubicBezTo>
                <a:cubicBezTo>
                  <a:pt x="12408" y="16851"/>
                  <a:pt x="12270" y="17197"/>
                  <a:pt x="11785" y="17267"/>
                </a:cubicBezTo>
                <a:cubicBezTo>
                  <a:pt x="11299" y="17267"/>
                  <a:pt x="10814" y="17059"/>
                  <a:pt x="10468" y="16712"/>
                </a:cubicBezTo>
                <a:cubicBezTo>
                  <a:pt x="9982" y="16296"/>
                  <a:pt x="10190" y="15534"/>
                  <a:pt x="10814" y="15464"/>
                </a:cubicBezTo>
                <a:cubicBezTo>
                  <a:pt x="10911" y="15440"/>
                  <a:pt x="11009" y="15429"/>
                  <a:pt x="11109" y="15429"/>
                </a:cubicBezTo>
                <a:close/>
                <a:moveTo>
                  <a:pt x="16845" y="15118"/>
                </a:moveTo>
                <a:cubicBezTo>
                  <a:pt x="16845" y="15187"/>
                  <a:pt x="16914" y="15187"/>
                  <a:pt x="16914" y="15256"/>
                </a:cubicBezTo>
                <a:cubicBezTo>
                  <a:pt x="16775" y="15950"/>
                  <a:pt x="16637" y="16712"/>
                  <a:pt x="16429" y="17405"/>
                </a:cubicBezTo>
                <a:cubicBezTo>
                  <a:pt x="16568" y="16643"/>
                  <a:pt x="16706" y="15880"/>
                  <a:pt x="16845" y="15118"/>
                </a:cubicBezTo>
                <a:close/>
                <a:moveTo>
                  <a:pt x="6447" y="16781"/>
                </a:moveTo>
                <a:cubicBezTo>
                  <a:pt x="6794" y="16920"/>
                  <a:pt x="7348" y="17128"/>
                  <a:pt x="7071" y="17682"/>
                </a:cubicBezTo>
                <a:lnTo>
                  <a:pt x="7140" y="17682"/>
                </a:lnTo>
                <a:cubicBezTo>
                  <a:pt x="6863" y="18098"/>
                  <a:pt x="6378" y="18376"/>
                  <a:pt x="5893" y="18445"/>
                </a:cubicBezTo>
                <a:cubicBezTo>
                  <a:pt x="5338" y="18445"/>
                  <a:pt x="4714" y="17960"/>
                  <a:pt x="5199" y="17405"/>
                </a:cubicBezTo>
                <a:cubicBezTo>
                  <a:pt x="5407" y="17197"/>
                  <a:pt x="5615" y="17059"/>
                  <a:pt x="5893" y="16920"/>
                </a:cubicBezTo>
                <a:cubicBezTo>
                  <a:pt x="6031" y="16851"/>
                  <a:pt x="6239" y="16851"/>
                  <a:pt x="6447" y="16781"/>
                </a:cubicBezTo>
                <a:close/>
                <a:moveTo>
                  <a:pt x="27728" y="17059"/>
                </a:moveTo>
                <a:cubicBezTo>
                  <a:pt x="28074" y="17059"/>
                  <a:pt x="28421" y="17059"/>
                  <a:pt x="28490" y="17544"/>
                </a:cubicBezTo>
                <a:cubicBezTo>
                  <a:pt x="28560" y="17890"/>
                  <a:pt x="28421" y="18237"/>
                  <a:pt x="28213" y="18584"/>
                </a:cubicBezTo>
                <a:lnTo>
                  <a:pt x="28213" y="18514"/>
                </a:lnTo>
                <a:cubicBezTo>
                  <a:pt x="28108" y="18724"/>
                  <a:pt x="27885" y="18934"/>
                  <a:pt x="27632" y="18934"/>
                </a:cubicBezTo>
                <a:cubicBezTo>
                  <a:pt x="27550" y="18934"/>
                  <a:pt x="27466" y="18912"/>
                  <a:pt x="27381" y="18861"/>
                </a:cubicBezTo>
                <a:cubicBezTo>
                  <a:pt x="26757" y="18514"/>
                  <a:pt x="27173" y="17405"/>
                  <a:pt x="27728" y="17128"/>
                </a:cubicBezTo>
                <a:cubicBezTo>
                  <a:pt x="27728" y="17128"/>
                  <a:pt x="27728" y="17128"/>
                  <a:pt x="27728" y="17059"/>
                </a:cubicBezTo>
                <a:close/>
                <a:moveTo>
                  <a:pt x="21403" y="17121"/>
                </a:moveTo>
                <a:cubicBezTo>
                  <a:pt x="21409" y="17121"/>
                  <a:pt x="21415" y="17123"/>
                  <a:pt x="21420" y="17128"/>
                </a:cubicBezTo>
                <a:cubicBezTo>
                  <a:pt x="21628" y="17336"/>
                  <a:pt x="21697" y="17475"/>
                  <a:pt x="21836" y="17682"/>
                </a:cubicBezTo>
                <a:cubicBezTo>
                  <a:pt x="21905" y="17960"/>
                  <a:pt x="21905" y="18168"/>
                  <a:pt x="21836" y="18376"/>
                </a:cubicBezTo>
                <a:cubicBezTo>
                  <a:pt x="21766" y="18792"/>
                  <a:pt x="21489" y="19138"/>
                  <a:pt x="21073" y="19277"/>
                </a:cubicBezTo>
                <a:lnTo>
                  <a:pt x="20865" y="19277"/>
                </a:lnTo>
                <a:lnTo>
                  <a:pt x="20865" y="19138"/>
                </a:lnTo>
                <a:cubicBezTo>
                  <a:pt x="20865" y="19052"/>
                  <a:pt x="20812" y="18993"/>
                  <a:pt x="20755" y="18993"/>
                </a:cubicBezTo>
                <a:cubicBezTo>
                  <a:pt x="20720" y="18993"/>
                  <a:pt x="20684" y="19016"/>
                  <a:pt x="20657" y="19069"/>
                </a:cubicBezTo>
                <a:cubicBezTo>
                  <a:pt x="20519" y="18792"/>
                  <a:pt x="20519" y="18584"/>
                  <a:pt x="20588" y="18306"/>
                </a:cubicBezTo>
                <a:lnTo>
                  <a:pt x="20588" y="18306"/>
                </a:lnTo>
                <a:lnTo>
                  <a:pt x="20588" y="18376"/>
                </a:lnTo>
                <a:cubicBezTo>
                  <a:pt x="20727" y="18098"/>
                  <a:pt x="20796" y="17821"/>
                  <a:pt x="21004" y="17613"/>
                </a:cubicBezTo>
                <a:cubicBezTo>
                  <a:pt x="21004" y="17548"/>
                  <a:pt x="21306" y="17121"/>
                  <a:pt x="21403" y="17121"/>
                </a:cubicBezTo>
                <a:close/>
                <a:moveTo>
                  <a:pt x="9774" y="18376"/>
                </a:moveTo>
                <a:cubicBezTo>
                  <a:pt x="10052" y="18792"/>
                  <a:pt x="10052" y="19069"/>
                  <a:pt x="9566" y="19415"/>
                </a:cubicBezTo>
                <a:lnTo>
                  <a:pt x="9636" y="19415"/>
                </a:lnTo>
                <a:cubicBezTo>
                  <a:pt x="9289" y="19623"/>
                  <a:pt x="8804" y="19762"/>
                  <a:pt x="8388" y="19762"/>
                </a:cubicBezTo>
                <a:cubicBezTo>
                  <a:pt x="8180" y="19762"/>
                  <a:pt x="7972" y="19623"/>
                  <a:pt x="7903" y="19415"/>
                </a:cubicBezTo>
                <a:cubicBezTo>
                  <a:pt x="7833" y="18930"/>
                  <a:pt x="8319" y="18653"/>
                  <a:pt x="8735" y="18514"/>
                </a:cubicBezTo>
                <a:cubicBezTo>
                  <a:pt x="9081" y="18445"/>
                  <a:pt x="9428" y="18376"/>
                  <a:pt x="9774" y="18376"/>
                </a:cubicBezTo>
                <a:close/>
                <a:moveTo>
                  <a:pt x="23361" y="18306"/>
                </a:moveTo>
                <a:cubicBezTo>
                  <a:pt x="23777" y="18306"/>
                  <a:pt x="24193" y="18584"/>
                  <a:pt x="24331" y="19069"/>
                </a:cubicBezTo>
                <a:cubicBezTo>
                  <a:pt x="24401" y="19346"/>
                  <a:pt x="24401" y="19693"/>
                  <a:pt x="24193" y="19901"/>
                </a:cubicBezTo>
                <a:cubicBezTo>
                  <a:pt x="24193" y="20039"/>
                  <a:pt x="24123" y="20109"/>
                  <a:pt x="24054" y="20178"/>
                </a:cubicBezTo>
                <a:cubicBezTo>
                  <a:pt x="24054" y="20109"/>
                  <a:pt x="24019" y="20074"/>
                  <a:pt x="23985" y="20074"/>
                </a:cubicBezTo>
                <a:cubicBezTo>
                  <a:pt x="23950" y="20074"/>
                  <a:pt x="23915" y="20109"/>
                  <a:pt x="23915" y="20178"/>
                </a:cubicBezTo>
                <a:cubicBezTo>
                  <a:pt x="23915" y="20247"/>
                  <a:pt x="23915" y="20317"/>
                  <a:pt x="23915" y="20386"/>
                </a:cubicBezTo>
                <a:cubicBezTo>
                  <a:pt x="23846" y="20386"/>
                  <a:pt x="23846" y="20455"/>
                  <a:pt x="23846" y="20455"/>
                </a:cubicBezTo>
                <a:cubicBezTo>
                  <a:pt x="23777" y="20525"/>
                  <a:pt x="23638" y="20525"/>
                  <a:pt x="23569" y="20525"/>
                </a:cubicBezTo>
                <a:cubicBezTo>
                  <a:pt x="23361" y="20386"/>
                  <a:pt x="23222" y="20109"/>
                  <a:pt x="23153" y="19901"/>
                </a:cubicBezTo>
                <a:cubicBezTo>
                  <a:pt x="23014" y="19623"/>
                  <a:pt x="22875" y="19346"/>
                  <a:pt x="22806" y="19069"/>
                </a:cubicBezTo>
                <a:lnTo>
                  <a:pt x="22737" y="19069"/>
                </a:lnTo>
                <a:cubicBezTo>
                  <a:pt x="22737" y="18722"/>
                  <a:pt x="22875" y="18376"/>
                  <a:pt x="23361" y="18306"/>
                </a:cubicBezTo>
                <a:close/>
                <a:moveTo>
                  <a:pt x="14141" y="20178"/>
                </a:moveTo>
                <a:cubicBezTo>
                  <a:pt x="14211" y="20247"/>
                  <a:pt x="14349" y="20317"/>
                  <a:pt x="14419" y="20386"/>
                </a:cubicBezTo>
                <a:cubicBezTo>
                  <a:pt x="14557" y="20455"/>
                  <a:pt x="14488" y="20663"/>
                  <a:pt x="14557" y="20802"/>
                </a:cubicBezTo>
                <a:cubicBezTo>
                  <a:pt x="14419" y="20594"/>
                  <a:pt x="14349" y="20455"/>
                  <a:pt x="14211" y="20247"/>
                </a:cubicBezTo>
                <a:lnTo>
                  <a:pt x="14141" y="20178"/>
                </a:lnTo>
                <a:close/>
                <a:moveTo>
                  <a:pt x="6378" y="22604"/>
                </a:moveTo>
                <a:cubicBezTo>
                  <a:pt x="6375" y="22607"/>
                  <a:pt x="6373" y="22611"/>
                  <a:pt x="6370" y="22614"/>
                </a:cubicBezTo>
                <a:lnTo>
                  <a:pt x="6370" y="22614"/>
                </a:lnTo>
                <a:cubicBezTo>
                  <a:pt x="6383" y="22621"/>
                  <a:pt x="6396" y="22627"/>
                  <a:pt x="6408" y="22634"/>
                </a:cubicBezTo>
                <a:lnTo>
                  <a:pt x="6408" y="22634"/>
                </a:lnTo>
                <a:cubicBezTo>
                  <a:pt x="6398" y="22624"/>
                  <a:pt x="6388" y="22614"/>
                  <a:pt x="6378" y="22604"/>
                </a:cubicBezTo>
                <a:close/>
                <a:moveTo>
                  <a:pt x="6408" y="22634"/>
                </a:moveTo>
                <a:cubicBezTo>
                  <a:pt x="6469" y="22697"/>
                  <a:pt x="6528" y="22760"/>
                  <a:pt x="6586" y="22825"/>
                </a:cubicBezTo>
                <a:lnTo>
                  <a:pt x="6586" y="22825"/>
                </a:lnTo>
                <a:cubicBezTo>
                  <a:pt x="6586" y="22817"/>
                  <a:pt x="6586" y="22812"/>
                  <a:pt x="6586" y="22812"/>
                </a:cubicBezTo>
                <a:cubicBezTo>
                  <a:pt x="6547" y="22736"/>
                  <a:pt x="6488" y="22680"/>
                  <a:pt x="6408" y="22634"/>
                </a:cubicBezTo>
                <a:close/>
                <a:moveTo>
                  <a:pt x="4965" y="20188"/>
                </a:moveTo>
                <a:cubicBezTo>
                  <a:pt x="4560" y="20188"/>
                  <a:pt x="4184" y="20451"/>
                  <a:pt x="4090" y="20871"/>
                </a:cubicBezTo>
                <a:cubicBezTo>
                  <a:pt x="4090" y="21010"/>
                  <a:pt x="4160" y="21010"/>
                  <a:pt x="4229" y="21010"/>
                </a:cubicBezTo>
                <a:cubicBezTo>
                  <a:pt x="4476" y="20762"/>
                  <a:pt x="4689" y="20550"/>
                  <a:pt x="4967" y="20550"/>
                </a:cubicBezTo>
                <a:cubicBezTo>
                  <a:pt x="5078" y="20550"/>
                  <a:pt x="5199" y="20584"/>
                  <a:pt x="5338" y="20663"/>
                </a:cubicBezTo>
                <a:cubicBezTo>
                  <a:pt x="5685" y="20940"/>
                  <a:pt x="5962" y="21356"/>
                  <a:pt x="6031" y="21772"/>
                </a:cubicBezTo>
                <a:cubicBezTo>
                  <a:pt x="6100" y="21911"/>
                  <a:pt x="6100" y="22050"/>
                  <a:pt x="6031" y="22258"/>
                </a:cubicBezTo>
                <a:cubicBezTo>
                  <a:pt x="6031" y="22223"/>
                  <a:pt x="6014" y="22206"/>
                  <a:pt x="5996" y="22206"/>
                </a:cubicBezTo>
                <a:cubicBezTo>
                  <a:pt x="5979" y="22206"/>
                  <a:pt x="5962" y="22223"/>
                  <a:pt x="5962" y="22258"/>
                </a:cubicBezTo>
                <a:lnTo>
                  <a:pt x="5893" y="22258"/>
                </a:lnTo>
                <a:cubicBezTo>
                  <a:pt x="5893" y="22258"/>
                  <a:pt x="5893" y="22327"/>
                  <a:pt x="5893" y="22396"/>
                </a:cubicBezTo>
                <a:cubicBezTo>
                  <a:pt x="5842" y="22498"/>
                  <a:pt x="5717" y="22562"/>
                  <a:pt x="5572" y="22562"/>
                </a:cubicBezTo>
                <a:cubicBezTo>
                  <a:pt x="5519" y="22562"/>
                  <a:pt x="5463" y="22553"/>
                  <a:pt x="5407" y="22535"/>
                </a:cubicBezTo>
                <a:cubicBezTo>
                  <a:pt x="4853" y="22396"/>
                  <a:pt x="4575" y="21356"/>
                  <a:pt x="4575" y="20871"/>
                </a:cubicBezTo>
                <a:cubicBezTo>
                  <a:pt x="4575" y="20836"/>
                  <a:pt x="4541" y="20819"/>
                  <a:pt x="4506" y="20819"/>
                </a:cubicBezTo>
                <a:cubicBezTo>
                  <a:pt x="4471" y="20819"/>
                  <a:pt x="4437" y="20836"/>
                  <a:pt x="4437" y="20871"/>
                </a:cubicBezTo>
                <a:cubicBezTo>
                  <a:pt x="4437" y="21703"/>
                  <a:pt x="4853" y="22465"/>
                  <a:pt x="5615" y="22812"/>
                </a:cubicBezTo>
                <a:cubicBezTo>
                  <a:pt x="5708" y="22858"/>
                  <a:pt x="5800" y="22881"/>
                  <a:pt x="5890" y="22881"/>
                </a:cubicBezTo>
                <a:cubicBezTo>
                  <a:pt x="6066" y="22881"/>
                  <a:pt x="6233" y="22792"/>
                  <a:pt x="6370" y="22614"/>
                </a:cubicBezTo>
                <a:lnTo>
                  <a:pt x="6370" y="22614"/>
                </a:lnTo>
                <a:cubicBezTo>
                  <a:pt x="6313" y="22585"/>
                  <a:pt x="6246" y="22560"/>
                  <a:pt x="6170" y="22535"/>
                </a:cubicBezTo>
                <a:cubicBezTo>
                  <a:pt x="6308" y="22396"/>
                  <a:pt x="6378" y="22188"/>
                  <a:pt x="6378" y="21980"/>
                </a:cubicBezTo>
                <a:cubicBezTo>
                  <a:pt x="6378" y="21356"/>
                  <a:pt x="6031" y="20732"/>
                  <a:pt x="5546" y="20386"/>
                </a:cubicBezTo>
                <a:cubicBezTo>
                  <a:pt x="5365" y="20250"/>
                  <a:pt x="5161" y="20188"/>
                  <a:pt x="4965" y="20188"/>
                </a:cubicBezTo>
                <a:close/>
                <a:moveTo>
                  <a:pt x="21983" y="20768"/>
                </a:moveTo>
                <a:cubicBezTo>
                  <a:pt x="21828" y="20768"/>
                  <a:pt x="21677" y="20822"/>
                  <a:pt x="21558" y="20940"/>
                </a:cubicBezTo>
                <a:cubicBezTo>
                  <a:pt x="21446" y="20997"/>
                  <a:pt x="21470" y="21098"/>
                  <a:pt x="21557" y="21098"/>
                </a:cubicBezTo>
                <a:cubicBezTo>
                  <a:pt x="21577" y="21098"/>
                  <a:pt x="21601" y="21092"/>
                  <a:pt x="21628" y="21079"/>
                </a:cubicBezTo>
                <a:cubicBezTo>
                  <a:pt x="21727" y="21079"/>
                  <a:pt x="21820" y="21073"/>
                  <a:pt x="21906" y="21073"/>
                </a:cubicBezTo>
                <a:cubicBezTo>
                  <a:pt x="22121" y="21073"/>
                  <a:pt x="22291" y="21109"/>
                  <a:pt x="22390" y="21356"/>
                </a:cubicBezTo>
                <a:cubicBezTo>
                  <a:pt x="22529" y="21703"/>
                  <a:pt x="22529" y="22050"/>
                  <a:pt x="22390" y="22396"/>
                </a:cubicBezTo>
                <a:cubicBezTo>
                  <a:pt x="22327" y="22649"/>
                  <a:pt x="22148" y="22960"/>
                  <a:pt x="21855" y="22960"/>
                </a:cubicBezTo>
                <a:cubicBezTo>
                  <a:pt x="21826" y="22960"/>
                  <a:pt x="21797" y="22957"/>
                  <a:pt x="21766" y="22951"/>
                </a:cubicBezTo>
                <a:cubicBezTo>
                  <a:pt x="21004" y="22812"/>
                  <a:pt x="21143" y="21703"/>
                  <a:pt x="21628" y="21287"/>
                </a:cubicBezTo>
                <a:cubicBezTo>
                  <a:pt x="21677" y="21238"/>
                  <a:pt x="21656" y="21189"/>
                  <a:pt x="21616" y="21189"/>
                </a:cubicBezTo>
                <a:cubicBezTo>
                  <a:pt x="21599" y="21189"/>
                  <a:pt x="21579" y="21197"/>
                  <a:pt x="21558" y="21218"/>
                </a:cubicBezTo>
                <a:cubicBezTo>
                  <a:pt x="21073" y="21564"/>
                  <a:pt x="20865" y="22188"/>
                  <a:pt x="21073" y="22812"/>
                </a:cubicBezTo>
                <a:cubicBezTo>
                  <a:pt x="21004" y="22812"/>
                  <a:pt x="20935" y="22881"/>
                  <a:pt x="20935" y="22951"/>
                </a:cubicBezTo>
                <a:lnTo>
                  <a:pt x="21004" y="23159"/>
                </a:lnTo>
                <a:cubicBezTo>
                  <a:pt x="20848" y="23522"/>
                  <a:pt x="20731" y="23925"/>
                  <a:pt x="20682" y="24338"/>
                </a:cubicBezTo>
                <a:lnTo>
                  <a:pt x="20682" y="24338"/>
                </a:lnTo>
                <a:cubicBezTo>
                  <a:pt x="20750" y="24037"/>
                  <a:pt x="20834" y="23736"/>
                  <a:pt x="20935" y="23436"/>
                </a:cubicBezTo>
                <a:lnTo>
                  <a:pt x="21212" y="23436"/>
                </a:lnTo>
                <a:cubicBezTo>
                  <a:pt x="21281" y="23436"/>
                  <a:pt x="21350" y="23297"/>
                  <a:pt x="21350" y="23228"/>
                </a:cubicBezTo>
                <a:lnTo>
                  <a:pt x="21350" y="23089"/>
                </a:lnTo>
                <a:lnTo>
                  <a:pt x="21420" y="23159"/>
                </a:lnTo>
                <a:cubicBezTo>
                  <a:pt x="21565" y="23221"/>
                  <a:pt x="21711" y="23252"/>
                  <a:pt x="21849" y="23252"/>
                </a:cubicBezTo>
                <a:cubicBezTo>
                  <a:pt x="22171" y="23252"/>
                  <a:pt x="22453" y="23082"/>
                  <a:pt x="22598" y="22743"/>
                </a:cubicBezTo>
                <a:cubicBezTo>
                  <a:pt x="22875" y="22327"/>
                  <a:pt x="22875" y="21772"/>
                  <a:pt x="22737" y="21287"/>
                </a:cubicBezTo>
                <a:cubicBezTo>
                  <a:pt x="22600" y="20968"/>
                  <a:pt x="22283" y="20768"/>
                  <a:pt x="21983" y="20768"/>
                </a:cubicBezTo>
                <a:close/>
                <a:moveTo>
                  <a:pt x="8008" y="20510"/>
                </a:moveTo>
                <a:cubicBezTo>
                  <a:pt x="7797" y="20510"/>
                  <a:pt x="7601" y="20615"/>
                  <a:pt x="7487" y="20871"/>
                </a:cubicBezTo>
                <a:cubicBezTo>
                  <a:pt x="7438" y="20920"/>
                  <a:pt x="7458" y="20969"/>
                  <a:pt x="7499" y="20969"/>
                </a:cubicBezTo>
                <a:cubicBezTo>
                  <a:pt x="7516" y="20969"/>
                  <a:pt x="7536" y="20961"/>
                  <a:pt x="7556" y="20940"/>
                </a:cubicBezTo>
                <a:cubicBezTo>
                  <a:pt x="7749" y="20908"/>
                  <a:pt x="7911" y="20862"/>
                  <a:pt x="8051" y="20862"/>
                </a:cubicBezTo>
                <a:cubicBezTo>
                  <a:pt x="8214" y="20862"/>
                  <a:pt x="8346" y="20925"/>
                  <a:pt x="8457" y="21148"/>
                </a:cubicBezTo>
                <a:cubicBezTo>
                  <a:pt x="8735" y="21564"/>
                  <a:pt x="8804" y="22050"/>
                  <a:pt x="8735" y="22465"/>
                </a:cubicBezTo>
                <a:cubicBezTo>
                  <a:pt x="8681" y="22784"/>
                  <a:pt x="8425" y="23021"/>
                  <a:pt x="8121" y="23021"/>
                </a:cubicBezTo>
                <a:cubicBezTo>
                  <a:pt x="8028" y="23021"/>
                  <a:pt x="7931" y="22999"/>
                  <a:pt x="7833" y="22951"/>
                </a:cubicBezTo>
                <a:lnTo>
                  <a:pt x="7833" y="22881"/>
                </a:lnTo>
                <a:cubicBezTo>
                  <a:pt x="7833" y="22780"/>
                  <a:pt x="7759" y="22716"/>
                  <a:pt x="7665" y="22716"/>
                </a:cubicBezTo>
                <a:cubicBezTo>
                  <a:pt x="7630" y="22716"/>
                  <a:pt x="7593" y="22724"/>
                  <a:pt x="7556" y="22743"/>
                </a:cubicBezTo>
                <a:cubicBezTo>
                  <a:pt x="7210" y="22327"/>
                  <a:pt x="6863" y="21426"/>
                  <a:pt x="7279" y="21148"/>
                </a:cubicBezTo>
                <a:cubicBezTo>
                  <a:pt x="7348" y="21148"/>
                  <a:pt x="7279" y="21079"/>
                  <a:pt x="7279" y="21079"/>
                </a:cubicBezTo>
                <a:lnTo>
                  <a:pt x="7279" y="21079"/>
                </a:lnTo>
                <a:cubicBezTo>
                  <a:pt x="6516" y="21218"/>
                  <a:pt x="7140" y="22673"/>
                  <a:pt x="7418" y="23020"/>
                </a:cubicBezTo>
                <a:lnTo>
                  <a:pt x="7487" y="23089"/>
                </a:lnTo>
                <a:cubicBezTo>
                  <a:pt x="7487" y="23436"/>
                  <a:pt x="7556" y="23713"/>
                  <a:pt x="7625" y="24060"/>
                </a:cubicBezTo>
                <a:cubicBezTo>
                  <a:pt x="7625" y="24114"/>
                  <a:pt x="7625" y="24168"/>
                  <a:pt x="7625" y="24189"/>
                </a:cubicBezTo>
                <a:lnTo>
                  <a:pt x="7625" y="24189"/>
                </a:lnTo>
                <a:cubicBezTo>
                  <a:pt x="7285" y="23742"/>
                  <a:pt x="6973" y="23260"/>
                  <a:pt x="6586" y="22825"/>
                </a:cubicBezTo>
                <a:lnTo>
                  <a:pt x="6586" y="22825"/>
                </a:lnTo>
                <a:cubicBezTo>
                  <a:pt x="6586" y="22845"/>
                  <a:pt x="6586" y="22881"/>
                  <a:pt x="6586" y="22881"/>
                </a:cubicBezTo>
                <a:cubicBezTo>
                  <a:pt x="6863" y="23228"/>
                  <a:pt x="7140" y="23713"/>
                  <a:pt x="7279" y="23921"/>
                </a:cubicBezTo>
                <a:cubicBezTo>
                  <a:pt x="7418" y="24129"/>
                  <a:pt x="7556" y="24198"/>
                  <a:pt x="7625" y="24198"/>
                </a:cubicBezTo>
                <a:cubicBezTo>
                  <a:pt x="7625" y="24198"/>
                  <a:pt x="7625" y="24195"/>
                  <a:pt x="7625" y="24189"/>
                </a:cubicBezTo>
                <a:lnTo>
                  <a:pt x="7625" y="24189"/>
                </a:lnTo>
                <a:cubicBezTo>
                  <a:pt x="7705" y="24294"/>
                  <a:pt x="7786" y="24396"/>
                  <a:pt x="7870" y="24496"/>
                </a:cubicBezTo>
                <a:lnTo>
                  <a:pt x="7870" y="24496"/>
                </a:lnTo>
                <a:cubicBezTo>
                  <a:pt x="7899" y="24281"/>
                  <a:pt x="7887" y="24067"/>
                  <a:pt x="7833" y="23852"/>
                </a:cubicBezTo>
                <a:cubicBezTo>
                  <a:pt x="7903" y="23783"/>
                  <a:pt x="7972" y="23644"/>
                  <a:pt x="7903" y="23505"/>
                </a:cubicBezTo>
                <a:cubicBezTo>
                  <a:pt x="7972" y="23505"/>
                  <a:pt x="8041" y="23436"/>
                  <a:pt x="7972" y="23367"/>
                </a:cubicBezTo>
                <a:lnTo>
                  <a:pt x="7972" y="23367"/>
                </a:lnTo>
                <a:cubicBezTo>
                  <a:pt x="8026" y="23376"/>
                  <a:pt x="8078" y="23380"/>
                  <a:pt x="8130" y="23380"/>
                </a:cubicBezTo>
                <a:cubicBezTo>
                  <a:pt x="8475" y="23380"/>
                  <a:pt x="8761" y="23183"/>
                  <a:pt x="8943" y="22881"/>
                </a:cubicBezTo>
                <a:cubicBezTo>
                  <a:pt x="9220" y="22258"/>
                  <a:pt x="9150" y="21564"/>
                  <a:pt x="8804" y="21010"/>
                </a:cubicBezTo>
                <a:cubicBezTo>
                  <a:pt x="8641" y="20724"/>
                  <a:pt x="8309" y="20510"/>
                  <a:pt x="8008" y="20510"/>
                </a:cubicBezTo>
                <a:close/>
                <a:moveTo>
                  <a:pt x="20682" y="24338"/>
                </a:moveTo>
                <a:lnTo>
                  <a:pt x="20682" y="24338"/>
                </a:lnTo>
                <a:cubicBezTo>
                  <a:pt x="20669" y="24397"/>
                  <a:pt x="20656" y="24457"/>
                  <a:pt x="20644" y="24516"/>
                </a:cubicBezTo>
                <a:lnTo>
                  <a:pt x="20644" y="24516"/>
                </a:lnTo>
                <a:cubicBezTo>
                  <a:pt x="20652" y="24596"/>
                  <a:pt x="20657" y="24675"/>
                  <a:pt x="20657" y="24753"/>
                </a:cubicBezTo>
                <a:cubicBezTo>
                  <a:pt x="20657" y="24614"/>
                  <a:pt x="20666" y="24475"/>
                  <a:pt x="20682" y="24338"/>
                </a:cubicBezTo>
                <a:close/>
                <a:moveTo>
                  <a:pt x="18362" y="22940"/>
                </a:moveTo>
                <a:cubicBezTo>
                  <a:pt x="18410" y="22940"/>
                  <a:pt x="18459" y="22944"/>
                  <a:pt x="18508" y="22951"/>
                </a:cubicBezTo>
                <a:cubicBezTo>
                  <a:pt x="19063" y="23089"/>
                  <a:pt x="19410" y="23644"/>
                  <a:pt x="19202" y="24198"/>
                </a:cubicBezTo>
                <a:lnTo>
                  <a:pt x="19202" y="24268"/>
                </a:lnTo>
                <a:cubicBezTo>
                  <a:pt x="19173" y="24239"/>
                  <a:pt x="19132" y="24222"/>
                  <a:pt x="19100" y="24222"/>
                </a:cubicBezTo>
                <a:cubicBezTo>
                  <a:pt x="19053" y="24222"/>
                  <a:pt x="19022" y="24256"/>
                  <a:pt x="19063" y="24337"/>
                </a:cubicBezTo>
                <a:cubicBezTo>
                  <a:pt x="19063" y="24406"/>
                  <a:pt x="19063" y="24476"/>
                  <a:pt x="19132" y="24545"/>
                </a:cubicBezTo>
                <a:cubicBezTo>
                  <a:pt x="18947" y="24730"/>
                  <a:pt x="18763" y="24853"/>
                  <a:pt x="18557" y="24853"/>
                </a:cubicBezTo>
                <a:cubicBezTo>
                  <a:pt x="18455" y="24853"/>
                  <a:pt x="18347" y="24822"/>
                  <a:pt x="18231" y="24753"/>
                </a:cubicBezTo>
                <a:cubicBezTo>
                  <a:pt x="17885" y="24476"/>
                  <a:pt x="17677" y="24129"/>
                  <a:pt x="17607" y="23713"/>
                </a:cubicBezTo>
                <a:cubicBezTo>
                  <a:pt x="17545" y="23215"/>
                  <a:pt x="17931" y="22940"/>
                  <a:pt x="18362" y="22940"/>
                </a:cubicBezTo>
                <a:close/>
                <a:moveTo>
                  <a:pt x="7870" y="24496"/>
                </a:moveTo>
                <a:cubicBezTo>
                  <a:pt x="7861" y="24559"/>
                  <a:pt x="7849" y="24621"/>
                  <a:pt x="7833" y="24684"/>
                </a:cubicBezTo>
                <a:cubicBezTo>
                  <a:pt x="7833" y="24753"/>
                  <a:pt x="7833" y="24753"/>
                  <a:pt x="7833" y="24822"/>
                </a:cubicBezTo>
                <a:cubicBezTo>
                  <a:pt x="7829" y="24831"/>
                  <a:pt x="7825" y="24840"/>
                  <a:pt x="7821" y="24849"/>
                </a:cubicBezTo>
                <a:lnTo>
                  <a:pt x="7821" y="24849"/>
                </a:lnTo>
                <a:cubicBezTo>
                  <a:pt x="7828" y="24859"/>
                  <a:pt x="7833" y="24873"/>
                  <a:pt x="7833" y="24892"/>
                </a:cubicBezTo>
                <a:cubicBezTo>
                  <a:pt x="7852" y="24929"/>
                  <a:pt x="7871" y="24946"/>
                  <a:pt x="7888" y="24946"/>
                </a:cubicBezTo>
                <a:cubicBezTo>
                  <a:pt x="7935" y="24946"/>
                  <a:pt x="7972" y="24817"/>
                  <a:pt x="7972" y="24614"/>
                </a:cubicBezTo>
                <a:cubicBezTo>
                  <a:pt x="7937" y="24575"/>
                  <a:pt x="7903" y="24536"/>
                  <a:pt x="7870" y="24496"/>
                </a:cubicBezTo>
                <a:close/>
                <a:moveTo>
                  <a:pt x="7678" y="24765"/>
                </a:moveTo>
                <a:cubicBezTo>
                  <a:pt x="7597" y="24765"/>
                  <a:pt x="7507" y="24863"/>
                  <a:pt x="7556" y="24961"/>
                </a:cubicBezTo>
                <a:cubicBezTo>
                  <a:pt x="7625" y="25030"/>
                  <a:pt x="7625" y="25100"/>
                  <a:pt x="7625" y="25169"/>
                </a:cubicBezTo>
                <a:lnTo>
                  <a:pt x="7625" y="25238"/>
                </a:lnTo>
                <a:lnTo>
                  <a:pt x="7695" y="25308"/>
                </a:lnTo>
                <a:cubicBezTo>
                  <a:pt x="7760" y="25178"/>
                  <a:pt x="7764" y="24987"/>
                  <a:pt x="7821" y="24849"/>
                </a:cubicBezTo>
                <a:lnTo>
                  <a:pt x="7821" y="24849"/>
                </a:lnTo>
                <a:cubicBezTo>
                  <a:pt x="7801" y="24822"/>
                  <a:pt x="7764" y="24822"/>
                  <a:pt x="7764" y="24822"/>
                </a:cubicBezTo>
                <a:cubicBezTo>
                  <a:pt x="7744" y="24782"/>
                  <a:pt x="7712" y="24765"/>
                  <a:pt x="7678" y="24765"/>
                </a:cubicBezTo>
                <a:close/>
                <a:moveTo>
                  <a:pt x="7695" y="25308"/>
                </a:moveTo>
                <a:cubicBezTo>
                  <a:pt x="7695" y="25308"/>
                  <a:pt x="7625" y="25377"/>
                  <a:pt x="7625" y="25377"/>
                </a:cubicBezTo>
                <a:cubicBezTo>
                  <a:pt x="7824" y="25675"/>
                  <a:pt x="8023" y="26008"/>
                  <a:pt x="8247" y="26301"/>
                </a:cubicBezTo>
                <a:lnTo>
                  <a:pt x="8247" y="26301"/>
                </a:lnTo>
                <a:cubicBezTo>
                  <a:pt x="8279" y="26311"/>
                  <a:pt x="8310" y="26322"/>
                  <a:pt x="8342" y="26332"/>
                </a:cubicBezTo>
                <a:lnTo>
                  <a:pt x="8342" y="26332"/>
                </a:lnTo>
                <a:cubicBezTo>
                  <a:pt x="8223" y="26175"/>
                  <a:pt x="8103" y="26019"/>
                  <a:pt x="7972" y="25862"/>
                </a:cubicBezTo>
                <a:cubicBezTo>
                  <a:pt x="7972" y="25820"/>
                  <a:pt x="7998" y="25803"/>
                  <a:pt x="8018" y="25797"/>
                </a:cubicBezTo>
                <a:lnTo>
                  <a:pt x="8018" y="25797"/>
                </a:lnTo>
                <a:cubicBezTo>
                  <a:pt x="8181" y="26001"/>
                  <a:pt x="8453" y="26352"/>
                  <a:pt x="8402" y="26352"/>
                </a:cubicBezTo>
                <a:cubicBezTo>
                  <a:pt x="8399" y="26352"/>
                  <a:pt x="8394" y="26350"/>
                  <a:pt x="8388" y="26347"/>
                </a:cubicBezTo>
                <a:cubicBezTo>
                  <a:pt x="8373" y="26342"/>
                  <a:pt x="8357" y="26337"/>
                  <a:pt x="8342" y="26332"/>
                </a:cubicBezTo>
                <a:lnTo>
                  <a:pt x="8342" y="26332"/>
                </a:lnTo>
                <a:cubicBezTo>
                  <a:pt x="8445" y="26469"/>
                  <a:pt x="8547" y="26606"/>
                  <a:pt x="8651" y="26743"/>
                </a:cubicBezTo>
                <a:lnTo>
                  <a:pt x="8651" y="26743"/>
                </a:lnTo>
                <a:cubicBezTo>
                  <a:pt x="8747" y="26780"/>
                  <a:pt x="8844" y="26818"/>
                  <a:pt x="8940" y="26858"/>
                </a:cubicBezTo>
                <a:lnTo>
                  <a:pt x="8940" y="26858"/>
                </a:lnTo>
                <a:cubicBezTo>
                  <a:pt x="8640" y="26500"/>
                  <a:pt x="8341" y="26142"/>
                  <a:pt x="8041" y="25793"/>
                </a:cubicBezTo>
                <a:cubicBezTo>
                  <a:pt x="8041" y="25793"/>
                  <a:pt x="8031" y="25793"/>
                  <a:pt x="8018" y="25797"/>
                </a:cubicBezTo>
                <a:lnTo>
                  <a:pt x="8018" y="25797"/>
                </a:lnTo>
                <a:cubicBezTo>
                  <a:pt x="7951" y="25713"/>
                  <a:pt x="7903" y="25654"/>
                  <a:pt x="7903" y="25654"/>
                </a:cubicBezTo>
                <a:cubicBezTo>
                  <a:pt x="7833" y="25585"/>
                  <a:pt x="7764" y="25446"/>
                  <a:pt x="7695" y="25308"/>
                </a:cubicBezTo>
                <a:close/>
                <a:moveTo>
                  <a:pt x="9334" y="27029"/>
                </a:moveTo>
                <a:cubicBezTo>
                  <a:pt x="9342" y="27033"/>
                  <a:pt x="9350" y="27037"/>
                  <a:pt x="9358" y="27040"/>
                </a:cubicBezTo>
                <a:cubicBezTo>
                  <a:pt x="9350" y="27036"/>
                  <a:pt x="9342" y="27033"/>
                  <a:pt x="9334" y="27029"/>
                </a:cubicBezTo>
                <a:close/>
                <a:moveTo>
                  <a:pt x="8555" y="26707"/>
                </a:moveTo>
                <a:cubicBezTo>
                  <a:pt x="8551" y="26769"/>
                  <a:pt x="8504" y="26833"/>
                  <a:pt x="8457" y="26833"/>
                </a:cubicBezTo>
                <a:cubicBezTo>
                  <a:pt x="8665" y="26902"/>
                  <a:pt x="8804" y="26971"/>
                  <a:pt x="8943" y="27110"/>
                </a:cubicBezTo>
                <a:cubicBezTo>
                  <a:pt x="8841" y="26988"/>
                  <a:pt x="8745" y="26865"/>
                  <a:pt x="8651" y="26743"/>
                </a:cubicBezTo>
                <a:lnTo>
                  <a:pt x="8651" y="26743"/>
                </a:lnTo>
                <a:cubicBezTo>
                  <a:pt x="8619" y="26731"/>
                  <a:pt x="8587" y="26719"/>
                  <a:pt x="8555" y="26707"/>
                </a:cubicBezTo>
                <a:close/>
                <a:moveTo>
                  <a:pt x="5376" y="24527"/>
                </a:moveTo>
                <a:cubicBezTo>
                  <a:pt x="4833" y="24527"/>
                  <a:pt x="4338" y="24901"/>
                  <a:pt x="4229" y="25446"/>
                </a:cubicBezTo>
                <a:cubicBezTo>
                  <a:pt x="4133" y="26306"/>
                  <a:pt x="5157" y="27133"/>
                  <a:pt x="6007" y="27133"/>
                </a:cubicBezTo>
                <a:cubicBezTo>
                  <a:pt x="6390" y="27133"/>
                  <a:pt x="6738" y="26965"/>
                  <a:pt x="6932" y="26555"/>
                </a:cubicBezTo>
                <a:cubicBezTo>
                  <a:pt x="6983" y="26454"/>
                  <a:pt x="6922" y="26389"/>
                  <a:pt x="6859" y="26389"/>
                </a:cubicBezTo>
                <a:cubicBezTo>
                  <a:pt x="6836" y="26389"/>
                  <a:pt x="6812" y="26398"/>
                  <a:pt x="6794" y="26417"/>
                </a:cubicBezTo>
                <a:cubicBezTo>
                  <a:pt x="6558" y="26652"/>
                  <a:pt x="6259" y="26792"/>
                  <a:pt x="5960" y="26792"/>
                </a:cubicBezTo>
                <a:cubicBezTo>
                  <a:pt x="5820" y="26792"/>
                  <a:pt x="5679" y="26761"/>
                  <a:pt x="5546" y="26694"/>
                </a:cubicBezTo>
                <a:cubicBezTo>
                  <a:pt x="5061" y="26555"/>
                  <a:pt x="4783" y="26209"/>
                  <a:pt x="4575" y="25793"/>
                </a:cubicBezTo>
                <a:cubicBezTo>
                  <a:pt x="4368" y="25169"/>
                  <a:pt x="4922" y="24892"/>
                  <a:pt x="5477" y="24892"/>
                </a:cubicBezTo>
                <a:cubicBezTo>
                  <a:pt x="5823" y="24961"/>
                  <a:pt x="6170" y="25100"/>
                  <a:pt x="6447" y="25377"/>
                </a:cubicBezTo>
                <a:cubicBezTo>
                  <a:pt x="6655" y="25654"/>
                  <a:pt x="6794" y="26001"/>
                  <a:pt x="6724" y="26347"/>
                </a:cubicBezTo>
                <a:cubicBezTo>
                  <a:pt x="6724" y="26382"/>
                  <a:pt x="6742" y="26399"/>
                  <a:pt x="6759" y="26399"/>
                </a:cubicBezTo>
                <a:cubicBezTo>
                  <a:pt x="6776" y="26399"/>
                  <a:pt x="6794" y="26382"/>
                  <a:pt x="6794" y="26347"/>
                </a:cubicBezTo>
                <a:cubicBezTo>
                  <a:pt x="6863" y="26347"/>
                  <a:pt x="6932" y="26278"/>
                  <a:pt x="6932" y="26209"/>
                </a:cubicBezTo>
                <a:cubicBezTo>
                  <a:pt x="6932" y="26278"/>
                  <a:pt x="7002" y="26347"/>
                  <a:pt x="7071" y="26347"/>
                </a:cubicBezTo>
                <a:cubicBezTo>
                  <a:pt x="7566" y="26392"/>
                  <a:pt x="8060" y="26525"/>
                  <a:pt x="8555" y="26707"/>
                </a:cubicBezTo>
                <a:lnTo>
                  <a:pt x="8555" y="26707"/>
                </a:lnTo>
                <a:cubicBezTo>
                  <a:pt x="8557" y="26677"/>
                  <a:pt x="8549" y="26647"/>
                  <a:pt x="8527" y="26625"/>
                </a:cubicBezTo>
                <a:cubicBezTo>
                  <a:pt x="8428" y="26526"/>
                  <a:pt x="8336" y="26417"/>
                  <a:pt x="8247" y="26301"/>
                </a:cubicBezTo>
                <a:lnTo>
                  <a:pt x="8247" y="26301"/>
                </a:lnTo>
                <a:cubicBezTo>
                  <a:pt x="7866" y="26177"/>
                  <a:pt x="7448" y="26047"/>
                  <a:pt x="7140" y="25862"/>
                </a:cubicBezTo>
                <a:lnTo>
                  <a:pt x="7071" y="25862"/>
                </a:lnTo>
                <a:cubicBezTo>
                  <a:pt x="7071" y="25308"/>
                  <a:pt x="6239" y="24753"/>
                  <a:pt x="5823" y="24614"/>
                </a:cubicBezTo>
                <a:cubicBezTo>
                  <a:pt x="5675" y="24555"/>
                  <a:pt x="5524" y="24527"/>
                  <a:pt x="5376" y="24527"/>
                </a:cubicBezTo>
                <a:close/>
                <a:moveTo>
                  <a:pt x="8940" y="26858"/>
                </a:moveTo>
                <a:cubicBezTo>
                  <a:pt x="9051" y="26991"/>
                  <a:pt x="9162" y="27124"/>
                  <a:pt x="9274" y="27256"/>
                </a:cubicBezTo>
                <a:lnTo>
                  <a:pt x="9274" y="27256"/>
                </a:lnTo>
                <a:cubicBezTo>
                  <a:pt x="9256" y="27230"/>
                  <a:pt x="9238" y="27205"/>
                  <a:pt x="9220" y="27179"/>
                </a:cubicBezTo>
                <a:cubicBezTo>
                  <a:pt x="9169" y="27078"/>
                  <a:pt x="9193" y="27013"/>
                  <a:pt x="9263" y="27013"/>
                </a:cubicBezTo>
                <a:cubicBezTo>
                  <a:pt x="9283" y="27013"/>
                  <a:pt x="9307" y="27018"/>
                  <a:pt x="9334" y="27029"/>
                </a:cubicBezTo>
                <a:lnTo>
                  <a:pt x="9334" y="27029"/>
                </a:lnTo>
                <a:cubicBezTo>
                  <a:pt x="9202" y="26970"/>
                  <a:pt x="9071" y="26912"/>
                  <a:pt x="8940" y="26858"/>
                </a:cubicBezTo>
                <a:close/>
                <a:moveTo>
                  <a:pt x="9487" y="27509"/>
                </a:moveTo>
                <a:lnTo>
                  <a:pt x="9487" y="27509"/>
                </a:lnTo>
                <a:cubicBezTo>
                  <a:pt x="9679" y="27679"/>
                  <a:pt x="10043" y="27933"/>
                  <a:pt x="10121" y="28011"/>
                </a:cubicBezTo>
                <a:lnTo>
                  <a:pt x="10386" y="28238"/>
                </a:lnTo>
                <a:lnTo>
                  <a:pt x="10386" y="28238"/>
                </a:lnTo>
                <a:cubicBezTo>
                  <a:pt x="10380" y="28219"/>
                  <a:pt x="10374" y="28199"/>
                  <a:pt x="10368" y="28178"/>
                </a:cubicBezTo>
                <a:lnTo>
                  <a:pt x="10368" y="28178"/>
                </a:lnTo>
                <a:cubicBezTo>
                  <a:pt x="10445" y="28261"/>
                  <a:pt x="10523" y="28344"/>
                  <a:pt x="10606" y="28427"/>
                </a:cubicBezTo>
                <a:lnTo>
                  <a:pt x="10386" y="28238"/>
                </a:lnTo>
                <a:lnTo>
                  <a:pt x="10386" y="28238"/>
                </a:lnTo>
                <a:cubicBezTo>
                  <a:pt x="10436" y="28397"/>
                  <a:pt x="10486" y="28553"/>
                  <a:pt x="10537" y="28704"/>
                </a:cubicBezTo>
                <a:cubicBezTo>
                  <a:pt x="10187" y="28325"/>
                  <a:pt x="9837" y="27922"/>
                  <a:pt x="9487" y="27509"/>
                </a:cubicBezTo>
                <a:close/>
                <a:moveTo>
                  <a:pt x="9581" y="23383"/>
                </a:moveTo>
                <a:cubicBezTo>
                  <a:pt x="9439" y="23383"/>
                  <a:pt x="9295" y="23400"/>
                  <a:pt x="9150" y="23436"/>
                </a:cubicBezTo>
                <a:cubicBezTo>
                  <a:pt x="9012" y="23436"/>
                  <a:pt x="9081" y="23575"/>
                  <a:pt x="9150" y="23575"/>
                </a:cubicBezTo>
                <a:cubicBezTo>
                  <a:pt x="9774" y="23783"/>
                  <a:pt x="10398" y="23852"/>
                  <a:pt x="10745" y="24476"/>
                </a:cubicBezTo>
                <a:cubicBezTo>
                  <a:pt x="11022" y="24892"/>
                  <a:pt x="10953" y="25446"/>
                  <a:pt x="10745" y="25862"/>
                </a:cubicBezTo>
                <a:cubicBezTo>
                  <a:pt x="10586" y="26074"/>
                  <a:pt x="10427" y="26164"/>
                  <a:pt x="10299" y="26164"/>
                </a:cubicBezTo>
                <a:cubicBezTo>
                  <a:pt x="10260" y="26164"/>
                  <a:pt x="10223" y="26156"/>
                  <a:pt x="10190" y="26139"/>
                </a:cubicBezTo>
                <a:lnTo>
                  <a:pt x="10121" y="26001"/>
                </a:lnTo>
                <a:cubicBezTo>
                  <a:pt x="10070" y="25899"/>
                  <a:pt x="9982" y="25835"/>
                  <a:pt x="9884" y="25835"/>
                </a:cubicBezTo>
                <a:cubicBezTo>
                  <a:pt x="9849" y="25835"/>
                  <a:pt x="9811" y="25843"/>
                  <a:pt x="9774" y="25862"/>
                </a:cubicBezTo>
                <a:cubicBezTo>
                  <a:pt x="9636" y="25723"/>
                  <a:pt x="9497" y="25515"/>
                  <a:pt x="9428" y="25308"/>
                </a:cubicBezTo>
                <a:cubicBezTo>
                  <a:pt x="9358" y="24822"/>
                  <a:pt x="9358" y="24406"/>
                  <a:pt x="9428" y="23921"/>
                </a:cubicBezTo>
                <a:cubicBezTo>
                  <a:pt x="9428" y="23852"/>
                  <a:pt x="9358" y="23852"/>
                  <a:pt x="9289" y="23852"/>
                </a:cubicBezTo>
                <a:cubicBezTo>
                  <a:pt x="9012" y="24476"/>
                  <a:pt x="8943" y="25169"/>
                  <a:pt x="9220" y="25793"/>
                </a:cubicBezTo>
                <a:cubicBezTo>
                  <a:pt x="9358" y="26001"/>
                  <a:pt x="9566" y="26209"/>
                  <a:pt x="9774" y="26347"/>
                </a:cubicBezTo>
                <a:cubicBezTo>
                  <a:pt x="9844" y="26486"/>
                  <a:pt x="9913" y="26625"/>
                  <a:pt x="9982" y="26694"/>
                </a:cubicBezTo>
                <a:cubicBezTo>
                  <a:pt x="10083" y="27198"/>
                  <a:pt x="10220" y="27701"/>
                  <a:pt x="10368" y="28178"/>
                </a:cubicBezTo>
                <a:lnTo>
                  <a:pt x="10368" y="28178"/>
                </a:lnTo>
                <a:cubicBezTo>
                  <a:pt x="10123" y="27915"/>
                  <a:pt x="9899" y="27651"/>
                  <a:pt x="9636" y="27387"/>
                </a:cubicBezTo>
                <a:lnTo>
                  <a:pt x="9566" y="27387"/>
                </a:lnTo>
                <a:cubicBezTo>
                  <a:pt x="9486" y="27360"/>
                  <a:pt x="9433" y="27348"/>
                  <a:pt x="9403" y="27348"/>
                </a:cubicBezTo>
                <a:cubicBezTo>
                  <a:pt x="9379" y="27348"/>
                  <a:pt x="9368" y="27356"/>
                  <a:pt x="9369" y="27369"/>
                </a:cubicBezTo>
                <a:lnTo>
                  <a:pt x="9369" y="27369"/>
                </a:lnTo>
                <a:cubicBezTo>
                  <a:pt x="9408" y="27416"/>
                  <a:pt x="9448" y="27462"/>
                  <a:pt x="9487" y="27509"/>
                </a:cubicBezTo>
                <a:lnTo>
                  <a:pt x="9487" y="27509"/>
                </a:lnTo>
                <a:cubicBezTo>
                  <a:pt x="9417" y="27447"/>
                  <a:pt x="9370" y="27396"/>
                  <a:pt x="9369" y="27369"/>
                </a:cubicBezTo>
                <a:lnTo>
                  <a:pt x="9369" y="27369"/>
                </a:lnTo>
                <a:cubicBezTo>
                  <a:pt x="9337" y="27331"/>
                  <a:pt x="9305" y="27294"/>
                  <a:pt x="9274" y="27256"/>
                </a:cubicBezTo>
                <a:lnTo>
                  <a:pt x="9274" y="27256"/>
                </a:lnTo>
                <a:cubicBezTo>
                  <a:pt x="9841" y="28058"/>
                  <a:pt x="10520" y="28750"/>
                  <a:pt x="11311" y="29382"/>
                </a:cubicBezTo>
                <a:lnTo>
                  <a:pt x="11311" y="29382"/>
                </a:lnTo>
                <a:cubicBezTo>
                  <a:pt x="10723" y="28505"/>
                  <a:pt x="10394" y="27560"/>
                  <a:pt x="10260" y="26486"/>
                </a:cubicBezTo>
                <a:cubicBezTo>
                  <a:pt x="10468" y="26486"/>
                  <a:pt x="10606" y="26417"/>
                  <a:pt x="10745" y="26278"/>
                </a:cubicBezTo>
                <a:cubicBezTo>
                  <a:pt x="11299" y="25793"/>
                  <a:pt x="11438" y="25030"/>
                  <a:pt x="11161" y="24406"/>
                </a:cubicBezTo>
                <a:cubicBezTo>
                  <a:pt x="10874" y="23776"/>
                  <a:pt x="10256" y="23383"/>
                  <a:pt x="9581" y="23383"/>
                </a:cubicBezTo>
                <a:close/>
                <a:moveTo>
                  <a:pt x="11854" y="29883"/>
                </a:moveTo>
                <a:cubicBezTo>
                  <a:pt x="11854" y="29886"/>
                  <a:pt x="11854" y="29888"/>
                  <a:pt x="11854" y="29891"/>
                </a:cubicBezTo>
                <a:lnTo>
                  <a:pt x="11854" y="29891"/>
                </a:lnTo>
                <a:cubicBezTo>
                  <a:pt x="11900" y="29932"/>
                  <a:pt x="11946" y="29975"/>
                  <a:pt x="11993" y="30021"/>
                </a:cubicBezTo>
                <a:cubicBezTo>
                  <a:pt x="12200" y="30189"/>
                  <a:pt x="12415" y="30353"/>
                  <a:pt x="12635" y="30515"/>
                </a:cubicBezTo>
                <a:lnTo>
                  <a:pt x="12635" y="30515"/>
                </a:lnTo>
                <a:cubicBezTo>
                  <a:pt x="12582" y="30466"/>
                  <a:pt x="12530" y="30417"/>
                  <a:pt x="12478" y="30368"/>
                </a:cubicBezTo>
                <a:cubicBezTo>
                  <a:pt x="12270" y="30229"/>
                  <a:pt x="12062" y="30091"/>
                  <a:pt x="11854" y="29883"/>
                </a:cubicBezTo>
                <a:close/>
                <a:moveTo>
                  <a:pt x="21791" y="28378"/>
                </a:moveTo>
                <a:lnTo>
                  <a:pt x="21791" y="28378"/>
                </a:lnTo>
                <a:cubicBezTo>
                  <a:pt x="21437" y="29085"/>
                  <a:pt x="21084" y="29797"/>
                  <a:pt x="20731" y="30556"/>
                </a:cubicBezTo>
                <a:lnTo>
                  <a:pt x="20731" y="30556"/>
                </a:lnTo>
                <a:cubicBezTo>
                  <a:pt x="20746" y="30378"/>
                  <a:pt x="20806" y="30200"/>
                  <a:pt x="20865" y="30021"/>
                </a:cubicBezTo>
                <a:cubicBezTo>
                  <a:pt x="21073" y="29605"/>
                  <a:pt x="21281" y="29120"/>
                  <a:pt x="21558" y="28704"/>
                </a:cubicBezTo>
                <a:cubicBezTo>
                  <a:pt x="21641" y="28581"/>
                  <a:pt x="21723" y="28482"/>
                  <a:pt x="21791" y="28378"/>
                </a:cubicBezTo>
                <a:close/>
                <a:moveTo>
                  <a:pt x="7697" y="29514"/>
                </a:moveTo>
                <a:cubicBezTo>
                  <a:pt x="7795" y="29514"/>
                  <a:pt x="7889" y="29522"/>
                  <a:pt x="7972" y="29536"/>
                </a:cubicBezTo>
                <a:cubicBezTo>
                  <a:pt x="8457" y="29605"/>
                  <a:pt x="9012" y="29813"/>
                  <a:pt x="9497" y="30021"/>
                </a:cubicBezTo>
                <a:cubicBezTo>
                  <a:pt x="9566" y="30506"/>
                  <a:pt x="9289" y="30922"/>
                  <a:pt x="8804" y="31061"/>
                </a:cubicBezTo>
                <a:lnTo>
                  <a:pt x="8873" y="31061"/>
                </a:lnTo>
                <a:cubicBezTo>
                  <a:pt x="8698" y="31105"/>
                  <a:pt x="8515" y="31128"/>
                  <a:pt x="8332" y="31128"/>
                </a:cubicBezTo>
                <a:cubicBezTo>
                  <a:pt x="7937" y="31128"/>
                  <a:pt x="7541" y="31021"/>
                  <a:pt x="7210" y="30784"/>
                </a:cubicBezTo>
                <a:cubicBezTo>
                  <a:pt x="7002" y="30645"/>
                  <a:pt x="6863" y="30368"/>
                  <a:pt x="6863" y="30091"/>
                </a:cubicBezTo>
                <a:cubicBezTo>
                  <a:pt x="6863" y="29647"/>
                  <a:pt x="7307" y="29514"/>
                  <a:pt x="7697" y="29514"/>
                </a:cubicBezTo>
                <a:close/>
                <a:moveTo>
                  <a:pt x="7764" y="29103"/>
                </a:moveTo>
                <a:cubicBezTo>
                  <a:pt x="7649" y="29103"/>
                  <a:pt x="7533" y="29108"/>
                  <a:pt x="7418" y="29120"/>
                </a:cubicBezTo>
                <a:cubicBezTo>
                  <a:pt x="6586" y="29189"/>
                  <a:pt x="6170" y="30229"/>
                  <a:pt x="6794" y="30853"/>
                </a:cubicBezTo>
                <a:cubicBezTo>
                  <a:pt x="7096" y="31231"/>
                  <a:pt x="7609" y="31398"/>
                  <a:pt x="8129" y="31398"/>
                </a:cubicBezTo>
                <a:cubicBezTo>
                  <a:pt x="9041" y="31398"/>
                  <a:pt x="9976" y="30885"/>
                  <a:pt x="9844" y="30091"/>
                </a:cubicBezTo>
                <a:lnTo>
                  <a:pt x="9913" y="30091"/>
                </a:lnTo>
                <a:cubicBezTo>
                  <a:pt x="9948" y="30125"/>
                  <a:pt x="9965" y="30142"/>
                  <a:pt x="9982" y="30142"/>
                </a:cubicBezTo>
                <a:cubicBezTo>
                  <a:pt x="10000" y="30142"/>
                  <a:pt x="10017" y="30125"/>
                  <a:pt x="10052" y="30091"/>
                </a:cubicBezTo>
                <a:cubicBezTo>
                  <a:pt x="10260" y="30091"/>
                  <a:pt x="10398" y="30091"/>
                  <a:pt x="10537" y="29952"/>
                </a:cubicBezTo>
                <a:cubicBezTo>
                  <a:pt x="10883" y="29883"/>
                  <a:pt x="11161" y="29813"/>
                  <a:pt x="11507" y="29813"/>
                </a:cubicBezTo>
                <a:lnTo>
                  <a:pt x="11715" y="30021"/>
                </a:lnTo>
                <a:cubicBezTo>
                  <a:pt x="11715" y="30041"/>
                  <a:pt x="11727" y="30050"/>
                  <a:pt x="11744" y="30050"/>
                </a:cubicBezTo>
                <a:cubicBezTo>
                  <a:pt x="11785" y="30050"/>
                  <a:pt x="11854" y="30001"/>
                  <a:pt x="11854" y="29952"/>
                </a:cubicBezTo>
                <a:cubicBezTo>
                  <a:pt x="11819" y="29917"/>
                  <a:pt x="11819" y="29917"/>
                  <a:pt x="11828" y="29917"/>
                </a:cubicBezTo>
                <a:cubicBezTo>
                  <a:pt x="11836" y="29917"/>
                  <a:pt x="11851" y="29917"/>
                  <a:pt x="11854" y="29891"/>
                </a:cubicBezTo>
                <a:lnTo>
                  <a:pt x="11854" y="29891"/>
                </a:lnTo>
                <a:cubicBezTo>
                  <a:pt x="11692" y="29748"/>
                  <a:pt x="11530" y="29628"/>
                  <a:pt x="11369" y="29467"/>
                </a:cubicBezTo>
                <a:lnTo>
                  <a:pt x="11369" y="29467"/>
                </a:lnTo>
                <a:lnTo>
                  <a:pt x="11507" y="29536"/>
                </a:lnTo>
                <a:cubicBezTo>
                  <a:pt x="11441" y="29485"/>
                  <a:pt x="11376" y="29434"/>
                  <a:pt x="11311" y="29382"/>
                </a:cubicBezTo>
                <a:lnTo>
                  <a:pt x="11311" y="29382"/>
                </a:lnTo>
                <a:cubicBezTo>
                  <a:pt x="11330" y="29410"/>
                  <a:pt x="11349" y="29439"/>
                  <a:pt x="11369" y="29467"/>
                </a:cubicBezTo>
                <a:cubicBezTo>
                  <a:pt x="11342" y="29453"/>
                  <a:pt x="11318" y="29448"/>
                  <a:pt x="11297" y="29448"/>
                </a:cubicBezTo>
                <a:cubicBezTo>
                  <a:pt x="11209" y="29448"/>
                  <a:pt x="11174" y="29549"/>
                  <a:pt x="11230" y="29605"/>
                </a:cubicBezTo>
                <a:cubicBezTo>
                  <a:pt x="11022" y="29675"/>
                  <a:pt x="10814" y="29675"/>
                  <a:pt x="10606" y="29744"/>
                </a:cubicBezTo>
                <a:cubicBezTo>
                  <a:pt x="10606" y="29675"/>
                  <a:pt x="10468" y="29605"/>
                  <a:pt x="10398" y="29605"/>
                </a:cubicBezTo>
                <a:cubicBezTo>
                  <a:pt x="10190" y="29675"/>
                  <a:pt x="10052" y="29744"/>
                  <a:pt x="9844" y="29813"/>
                </a:cubicBezTo>
                <a:cubicBezTo>
                  <a:pt x="9774" y="29744"/>
                  <a:pt x="9636" y="29605"/>
                  <a:pt x="9566" y="29536"/>
                </a:cubicBezTo>
                <a:cubicBezTo>
                  <a:pt x="9532" y="29501"/>
                  <a:pt x="9514" y="29484"/>
                  <a:pt x="9497" y="29484"/>
                </a:cubicBezTo>
                <a:cubicBezTo>
                  <a:pt x="9480" y="29484"/>
                  <a:pt x="9462" y="29501"/>
                  <a:pt x="9428" y="29536"/>
                </a:cubicBezTo>
                <a:cubicBezTo>
                  <a:pt x="8908" y="29247"/>
                  <a:pt x="8340" y="29103"/>
                  <a:pt x="7764" y="29103"/>
                </a:cubicBezTo>
                <a:close/>
                <a:moveTo>
                  <a:pt x="14835" y="32517"/>
                </a:moveTo>
                <a:cubicBezTo>
                  <a:pt x="14873" y="32550"/>
                  <a:pt x="14912" y="32582"/>
                  <a:pt x="14951" y="32614"/>
                </a:cubicBezTo>
                <a:lnTo>
                  <a:pt x="14951" y="32614"/>
                </a:lnTo>
                <a:cubicBezTo>
                  <a:pt x="14912" y="32582"/>
                  <a:pt x="14873" y="32549"/>
                  <a:pt x="14835" y="32517"/>
                </a:cubicBezTo>
                <a:close/>
                <a:moveTo>
                  <a:pt x="24470" y="32170"/>
                </a:moveTo>
                <a:cubicBezTo>
                  <a:pt x="24401" y="32170"/>
                  <a:pt x="24401" y="32309"/>
                  <a:pt x="24470" y="32309"/>
                </a:cubicBezTo>
                <a:lnTo>
                  <a:pt x="25302" y="32309"/>
                </a:lnTo>
                <a:cubicBezTo>
                  <a:pt x="25510" y="32309"/>
                  <a:pt x="25648" y="32378"/>
                  <a:pt x="25718" y="32517"/>
                </a:cubicBezTo>
                <a:cubicBezTo>
                  <a:pt x="25787" y="32586"/>
                  <a:pt x="25787" y="32655"/>
                  <a:pt x="25718" y="32725"/>
                </a:cubicBezTo>
                <a:cubicBezTo>
                  <a:pt x="25718" y="32863"/>
                  <a:pt x="25648" y="32933"/>
                  <a:pt x="25510" y="33002"/>
                </a:cubicBezTo>
                <a:cubicBezTo>
                  <a:pt x="25331" y="33136"/>
                  <a:pt x="25094" y="33213"/>
                  <a:pt x="24874" y="33213"/>
                </a:cubicBezTo>
                <a:cubicBezTo>
                  <a:pt x="24753" y="33213"/>
                  <a:pt x="24637" y="33190"/>
                  <a:pt x="24539" y="33141"/>
                </a:cubicBezTo>
                <a:cubicBezTo>
                  <a:pt x="24262" y="33002"/>
                  <a:pt x="24054" y="32794"/>
                  <a:pt x="23985" y="32586"/>
                </a:cubicBezTo>
                <a:lnTo>
                  <a:pt x="24193" y="32586"/>
                </a:lnTo>
                <a:cubicBezTo>
                  <a:pt x="24262" y="32586"/>
                  <a:pt x="24331" y="32447"/>
                  <a:pt x="24262" y="32378"/>
                </a:cubicBezTo>
                <a:lnTo>
                  <a:pt x="24193" y="32309"/>
                </a:lnTo>
                <a:cubicBezTo>
                  <a:pt x="24193" y="32309"/>
                  <a:pt x="24262" y="32239"/>
                  <a:pt x="24262" y="32170"/>
                </a:cubicBezTo>
                <a:close/>
                <a:moveTo>
                  <a:pt x="12635" y="30515"/>
                </a:moveTo>
                <a:cubicBezTo>
                  <a:pt x="13836" y="31639"/>
                  <a:pt x="15101" y="32699"/>
                  <a:pt x="16429" y="33695"/>
                </a:cubicBezTo>
                <a:cubicBezTo>
                  <a:pt x="16498" y="33695"/>
                  <a:pt x="16498" y="33626"/>
                  <a:pt x="16498" y="33626"/>
                </a:cubicBezTo>
                <a:cubicBezTo>
                  <a:pt x="15429" y="32378"/>
                  <a:pt x="13952" y="31487"/>
                  <a:pt x="12635" y="30515"/>
                </a:cubicBezTo>
                <a:close/>
                <a:moveTo>
                  <a:pt x="14951" y="32614"/>
                </a:moveTo>
                <a:cubicBezTo>
                  <a:pt x="15744" y="33281"/>
                  <a:pt x="16534" y="34008"/>
                  <a:pt x="17261" y="34735"/>
                </a:cubicBezTo>
                <a:cubicBezTo>
                  <a:pt x="17256" y="34708"/>
                  <a:pt x="17252" y="34681"/>
                  <a:pt x="17247" y="34654"/>
                </a:cubicBezTo>
                <a:lnTo>
                  <a:pt x="17247" y="34654"/>
                </a:lnTo>
                <a:cubicBezTo>
                  <a:pt x="16993" y="34305"/>
                  <a:pt x="16711" y="33977"/>
                  <a:pt x="16429" y="33695"/>
                </a:cubicBezTo>
                <a:cubicBezTo>
                  <a:pt x="15918" y="33312"/>
                  <a:pt x="15408" y="32988"/>
                  <a:pt x="14951" y="32614"/>
                </a:cubicBezTo>
                <a:close/>
                <a:moveTo>
                  <a:pt x="18508" y="37716"/>
                </a:moveTo>
                <a:cubicBezTo>
                  <a:pt x="18605" y="38283"/>
                  <a:pt x="18699" y="38859"/>
                  <a:pt x="18799" y="39437"/>
                </a:cubicBezTo>
                <a:lnTo>
                  <a:pt x="18799" y="39437"/>
                </a:lnTo>
                <a:cubicBezTo>
                  <a:pt x="18701" y="38929"/>
                  <a:pt x="18605" y="38424"/>
                  <a:pt x="18508" y="37923"/>
                </a:cubicBezTo>
                <a:lnTo>
                  <a:pt x="18508" y="37716"/>
                </a:lnTo>
                <a:close/>
                <a:moveTo>
                  <a:pt x="8411" y="1"/>
                </a:moveTo>
                <a:cubicBezTo>
                  <a:pt x="7702" y="1"/>
                  <a:pt x="7147" y="600"/>
                  <a:pt x="7279" y="1323"/>
                </a:cubicBezTo>
                <a:cubicBezTo>
                  <a:pt x="7279" y="1358"/>
                  <a:pt x="7314" y="1375"/>
                  <a:pt x="7348" y="1375"/>
                </a:cubicBezTo>
                <a:cubicBezTo>
                  <a:pt x="7383" y="1375"/>
                  <a:pt x="7418" y="1358"/>
                  <a:pt x="7418" y="1323"/>
                </a:cubicBezTo>
                <a:cubicBezTo>
                  <a:pt x="7543" y="822"/>
                  <a:pt x="7782" y="264"/>
                  <a:pt x="8287" y="264"/>
                </a:cubicBezTo>
                <a:cubicBezTo>
                  <a:pt x="8341" y="264"/>
                  <a:pt x="8397" y="270"/>
                  <a:pt x="8457" y="284"/>
                </a:cubicBezTo>
                <a:cubicBezTo>
                  <a:pt x="9012" y="422"/>
                  <a:pt x="9358" y="907"/>
                  <a:pt x="9358" y="1462"/>
                </a:cubicBezTo>
                <a:cubicBezTo>
                  <a:pt x="9358" y="1771"/>
                  <a:pt x="9029" y="2903"/>
                  <a:pt x="8614" y="2903"/>
                </a:cubicBezTo>
                <a:cubicBezTo>
                  <a:pt x="8563" y="2903"/>
                  <a:pt x="8510" y="2886"/>
                  <a:pt x="8457" y="2848"/>
                </a:cubicBezTo>
                <a:cubicBezTo>
                  <a:pt x="8506" y="2799"/>
                  <a:pt x="8451" y="2750"/>
                  <a:pt x="8390" y="2750"/>
                </a:cubicBezTo>
                <a:cubicBezTo>
                  <a:pt x="8365" y="2750"/>
                  <a:pt x="8339" y="2759"/>
                  <a:pt x="8319" y="2779"/>
                </a:cubicBezTo>
                <a:cubicBezTo>
                  <a:pt x="8041" y="2363"/>
                  <a:pt x="7833" y="1878"/>
                  <a:pt x="7695" y="1323"/>
                </a:cubicBezTo>
                <a:cubicBezTo>
                  <a:pt x="7695" y="1300"/>
                  <a:pt x="7679" y="1292"/>
                  <a:pt x="7659" y="1292"/>
                </a:cubicBezTo>
                <a:cubicBezTo>
                  <a:pt x="7618" y="1292"/>
                  <a:pt x="7556" y="1323"/>
                  <a:pt x="7556" y="1323"/>
                </a:cubicBezTo>
                <a:cubicBezTo>
                  <a:pt x="7625" y="1809"/>
                  <a:pt x="7764" y="2224"/>
                  <a:pt x="7972" y="2640"/>
                </a:cubicBezTo>
                <a:cubicBezTo>
                  <a:pt x="7903" y="2640"/>
                  <a:pt x="7833" y="2710"/>
                  <a:pt x="7833" y="2779"/>
                </a:cubicBezTo>
                <a:cubicBezTo>
                  <a:pt x="7833" y="2918"/>
                  <a:pt x="7903" y="3056"/>
                  <a:pt x="7972" y="3195"/>
                </a:cubicBezTo>
                <a:cubicBezTo>
                  <a:pt x="7972" y="3195"/>
                  <a:pt x="7972" y="3264"/>
                  <a:pt x="8041" y="3264"/>
                </a:cubicBezTo>
                <a:lnTo>
                  <a:pt x="8111" y="3264"/>
                </a:lnTo>
                <a:cubicBezTo>
                  <a:pt x="8319" y="3957"/>
                  <a:pt x="8457" y="4720"/>
                  <a:pt x="8596" y="5482"/>
                </a:cubicBezTo>
                <a:cubicBezTo>
                  <a:pt x="8111" y="4789"/>
                  <a:pt x="7625" y="4165"/>
                  <a:pt x="7071" y="3541"/>
                </a:cubicBezTo>
                <a:cubicBezTo>
                  <a:pt x="7210" y="3264"/>
                  <a:pt x="7279" y="3056"/>
                  <a:pt x="7279" y="2779"/>
                </a:cubicBezTo>
                <a:cubicBezTo>
                  <a:pt x="7348" y="2363"/>
                  <a:pt x="7210" y="2016"/>
                  <a:pt x="6932" y="1739"/>
                </a:cubicBezTo>
                <a:cubicBezTo>
                  <a:pt x="6589" y="1339"/>
                  <a:pt x="6104" y="1080"/>
                  <a:pt x="5555" y="1080"/>
                </a:cubicBezTo>
                <a:cubicBezTo>
                  <a:pt x="5439" y="1080"/>
                  <a:pt x="5320" y="1091"/>
                  <a:pt x="5199" y="1115"/>
                </a:cubicBezTo>
                <a:cubicBezTo>
                  <a:pt x="4645" y="1323"/>
                  <a:pt x="4645" y="1809"/>
                  <a:pt x="4783" y="2224"/>
                </a:cubicBezTo>
                <a:cubicBezTo>
                  <a:pt x="4783" y="2294"/>
                  <a:pt x="4783" y="2294"/>
                  <a:pt x="4783" y="2294"/>
                </a:cubicBezTo>
                <a:cubicBezTo>
                  <a:pt x="5031" y="2850"/>
                  <a:pt x="5775" y="3793"/>
                  <a:pt x="6523" y="3793"/>
                </a:cubicBezTo>
                <a:cubicBezTo>
                  <a:pt x="6613" y="3793"/>
                  <a:pt x="6704" y="3779"/>
                  <a:pt x="6794" y="3749"/>
                </a:cubicBezTo>
                <a:cubicBezTo>
                  <a:pt x="6863" y="3749"/>
                  <a:pt x="6932" y="3680"/>
                  <a:pt x="7002" y="3680"/>
                </a:cubicBezTo>
                <a:cubicBezTo>
                  <a:pt x="7625" y="4443"/>
                  <a:pt x="8180" y="5274"/>
                  <a:pt x="8735" y="6106"/>
                </a:cubicBezTo>
                <a:cubicBezTo>
                  <a:pt x="8665" y="6106"/>
                  <a:pt x="8665" y="6176"/>
                  <a:pt x="8735" y="6176"/>
                </a:cubicBezTo>
                <a:lnTo>
                  <a:pt x="9081" y="6799"/>
                </a:lnTo>
                <a:cubicBezTo>
                  <a:pt x="8527" y="6314"/>
                  <a:pt x="7833" y="5968"/>
                  <a:pt x="7140" y="5760"/>
                </a:cubicBezTo>
                <a:lnTo>
                  <a:pt x="7071" y="5760"/>
                </a:lnTo>
                <a:lnTo>
                  <a:pt x="6863" y="5690"/>
                </a:lnTo>
                <a:cubicBezTo>
                  <a:pt x="6690" y="5171"/>
                  <a:pt x="5896" y="4760"/>
                  <a:pt x="5223" y="4760"/>
                </a:cubicBezTo>
                <a:cubicBezTo>
                  <a:pt x="4817" y="4760"/>
                  <a:pt x="4455" y="4910"/>
                  <a:pt x="4298" y="5274"/>
                </a:cubicBezTo>
                <a:cubicBezTo>
                  <a:pt x="4298" y="5274"/>
                  <a:pt x="4298" y="5305"/>
                  <a:pt x="4319" y="5305"/>
                </a:cubicBezTo>
                <a:cubicBezTo>
                  <a:pt x="4329" y="5305"/>
                  <a:pt x="4344" y="5298"/>
                  <a:pt x="4368" y="5274"/>
                </a:cubicBezTo>
                <a:lnTo>
                  <a:pt x="4575" y="5205"/>
                </a:lnTo>
                <a:cubicBezTo>
                  <a:pt x="4783" y="5829"/>
                  <a:pt x="5269" y="6245"/>
                  <a:pt x="5893" y="6453"/>
                </a:cubicBezTo>
                <a:cubicBezTo>
                  <a:pt x="5985" y="6490"/>
                  <a:pt x="6078" y="6507"/>
                  <a:pt x="6170" y="6507"/>
                </a:cubicBezTo>
                <a:cubicBezTo>
                  <a:pt x="6420" y="6507"/>
                  <a:pt x="6660" y="6379"/>
                  <a:pt x="6863" y="6176"/>
                </a:cubicBezTo>
                <a:cubicBezTo>
                  <a:pt x="6932" y="6176"/>
                  <a:pt x="7002" y="6176"/>
                  <a:pt x="7071" y="6106"/>
                </a:cubicBezTo>
                <a:cubicBezTo>
                  <a:pt x="7833" y="6384"/>
                  <a:pt x="8596" y="6730"/>
                  <a:pt x="9220" y="7215"/>
                </a:cubicBezTo>
                <a:cubicBezTo>
                  <a:pt x="9220" y="7250"/>
                  <a:pt x="9237" y="7267"/>
                  <a:pt x="9254" y="7267"/>
                </a:cubicBezTo>
                <a:cubicBezTo>
                  <a:pt x="9272" y="7267"/>
                  <a:pt x="9289" y="7250"/>
                  <a:pt x="9289" y="7215"/>
                </a:cubicBezTo>
                <a:cubicBezTo>
                  <a:pt x="9774" y="8047"/>
                  <a:pt x="10190" y="8879"/>
                  <a:pt x="10537" y="9711"/>
                </a:cubicBezTo>
                <a:cubicBezTo>
                  <a:pt x="10190" y="9434"/>
                  <a:pt x="9705" y="9226"/>
                  <a:pt x="9289" y="9156"/>
                </a:cubicBezTo>
                <a:cubicBezTo>
                  <a:pt x="9289" y="9087"/>
                  <a:pt x="9289" y="9018"/>
                  <a:pt x="9220" y="9018"/>
                </a:cubicBezTo>
                <a:cubicBezTo>
                  <a:pt x="9081" y="9018"/>
                  <a:pt x="8943" y="9087"/>
                  <a:pt x="8873" y="9087"/>
                </a:cubicBezTo>
                <a:lnTo>
                  <a:pt x="8735" y="9087"/>
                </a:lnTo>
                <a:cubicBezTo>
                  <a:pt x="8873" y="8602"/>
                  <a:pt x="8665" y="8117"/>
                  <a:pt x="8249" y="7839"/>
                </a:cubicBezTo>
                <a:cubicBezTo>
                  <a:pt x="7967" y="7637"/>
                  <a:pt x="7637" y="7530"/>
                  <a:pt x="7301" y="7530"/>
                </a:cubicBezTo>
                <a:cubicBezTo>
                  <a:pt x="7061" y="7530"/>
                  <a:pt x="6817" y="7585"/>
                  <a:pt x="6586" y="7701"/>
                </a:cubicBezTo>
                <a:cubicBezTo>
                  <a:pt x="6031" y="8047"/>
                  <a:pt x="6031" y="8879"/>
                  <a:pt x="6516" y="9226"/>
                </a:cubicBezTo>
                <a:cubicBezTo>
                  <a:pt x="6537" y="9246"/>
                  <a:pt x="6557" y="9254"/>
                  <a:pt x="6576" y="9254"/>
                </a:cubicBezTo>
                <a:cubicBezTo>
                  <a:pt x="6620" y="9254"/>
                  <a:pt x="6655" y="9205"/>
                  <a:pt x="6655" y="9156"/>
                </a:cubicBezTo>
                <a:cubicBezTo>
                  <a:pt x="6655" y="9096"/>
                  <a:pt x="6655" y="9035"/>
                  <a:pt x="6609" y="8975"/>
                </a:cubicBezTo>
                <a:lnTo>
                  <a:pt x="6609" y="8975"/>
                </a:lnTo>
                <a:cubicBezTo>
                  <a:pt x="6916" y="9317"/>
                  <a:pt x="7364" y="9514"/>
                  <a:pt x="7849" y="9514"/>
                </a:cubicBezTo>
                <a:cubicBezTo>
                  <a:pt x="8026" y="9514"/>
                  <a:pt x="8207" y="9488"/>
                  <a:pt x="8388" y="9434"/>
                </a:cubicBezTo>
                <a:cubicBezTo>
                  <a:pt x="8492" y="9538"/>
                  <a:pt x="8613" y="9590"/>
                  <a:pt x="8735" y="9590"/>
                </a:cubicBezTo>
                <a:cubicBezTo>
                  <a:pt x="8856" y="9590"/>
                  <a:pt x="8977" y="9538"/>
                  <a:pt x="9081" y="9434"/>
                </a:cubicBezTo>
                <a:cubicBezTo>
                  <a:pt x="9705" y="9642"/>
                  <a:pt x="10329" y="9919"/>
                  <a:pt x="10814" y="10335"/>
                </a:cubicBezTo>
                <a:cubicBezTo>
                  <a:pt x="11230" y="11305"/>
                  <a:pt x="11715" y="12206"/>
                  <a:pt x="11993" y="13246"/>
                </a:cubicBezTo>
                <a:lnTo>
                  <a:pt x="11854" y="13107"/>
                </a:lnTo>
                <a:cubicBezTo>
                  <a:pt x="11785" y="12969"/>
                  <a:pt x="11646" y="12899"/>
                  <a:pt x="11507" y="12830"/>
                </a:cubicBezTo>
                <a:cubicBezTo>
                  <a:pt x="11467" y="12790"/>
                  <a:pt x="11426" y="12773"/>
                  <a:pt x="11389" y="12773"/>
                </a:cubicBezTo>
                <a:cubicBezTo>
                  <a:pt x="11299" y="12773"/>
                  <a:pt x="11230" y="12871"/>
                  <a:pt x="11230" y="12969"/>
                </a:cubicBezTo>
                <a:cubicBezTo>
                  <a:pt x="10953" y="12276"/>
                  <a:pt x="10329" y="11721"/>
                  <a:pt x="9497" y="11582"/>
                </a:cubicBezTo>
                <a:cubicBezTo>
                  <a:pt x="9453" y="11576"/>
                  <a:pt x="9412" y="11573"/>
                  <a:pt x="9372" y="11573"/>
                </a:cubicBezTo>
                <a:cubicBezTo>
                  <a:pt x="8533" y="11573"/>
                  <a:pt x="8612" y="12924"/>
                  <a:pt x="8943" y="13454"/>
                </a:cubicBezTo>
                <a:cubicBezTo>
                  <a:pt x="9202" y="13922"/>
                  <a:pt x="9735" y="14156"/>
                  <a:pt x="10249" y="14156"/>
                </a:cubicBezTo>
                <a:cubicBezTo>
                  <a:pt x="10420" y="14156"/>
                  <a:pt x="10589" y="14130"/>
                  <a:pt x="10745" y="14078"/>
                </a:cubicBezTo>
                <a:cubicBezTo>
                  <a:pt x="11022" y="13939"/>
                  <a:pt x="11230" y="13662"/>
                  <a:pt x="11230" y="13385"/>
                </a:cubicBezTo>
                <a:cubicBezTo>
                  <a:pt x="11230" y="13385"/>
                  <a:pt x="11230" y="13385"/>
                  <a:pt x="11230" y="13454"/>
                </a:cubicBezTo>
                <a:cubicBezTo>
                  <a:pt x="11230" y="13483"/>
                  <a:pt x="11266" y="13500"/>
                  <a:pt x="11308" y="13500"/>
                </a:cubicBezTo>
                <a:cubicBezTo>
                  <a:pt x="11367" y="13500"/>
                  <a:pt x="11438" y="13466"/>
                  <a:pt x="11438" y="13385"/>
                </a:cubicBezTo>
                <a:lnTo>
                  <a:pt x="11577" y="13454"/>
                </a:lnTo>
                <a:lnTo>
                  <a:pt x="11993" y="13731"/>
                </a:lnTo>
                <a:cubicBezTo>
                  <a:pt x="12027" y="13766"/>
                  <a:pt x="12079" y="13783"/>
                  <a:pt x="12122" y="13783"/>
                </a:cubicBezTo>
                <a:cubicBezTo>
                  <a:pt x="12166" y="13783"/>
                  <a:pt x="12200" y="13766"/>
                  <a:pt x="12200" y="13731"/>
                </a:cubicBezTo>
                <a:cubicBezTo>
                  <a:pt x="12616" y="14771"/>
                  <a:pt x="12963" y="15742"/>
                  <a:pt x="13240" y="16781"/>
                </a:cubicBezTo>
                <a:cubicBezTo>
                  <a:pt x="13102" y="16643"/>
                  <a:pt x="12894" y="16504"/>
                  <a:pt x="12755" y="16365"/>
                </a:cubicBezTo>
                <a:lnTo>
                  <a:pt x="12686" y="16365"/>
                </a:lnTo>
                <a:lnTo>
                  <a:pt x="12616" y="16296"/>
                </a:lnTo>
                <a:lnTo>
                  <a:pt x="12547" y="16157"/>
                </a:lnTo>
                <a:lnTo>
                  <a:pt x="12478" y="16157"/>
                </a:lnTo>
                <a:cubicBezTo>
                  <a:pt x="12355" y="15485"/>
                  <a:pt x="11478" y="15244"/>
                  <a:pt x="10893" y="15244"/>
                </a:cubicBezTo>
                <a:cubicBezTo>
                  <a:pt x="10814" y="15244"/>
                  <a:pt x="10741" y="15248"/>
                  <a:pt x="10675" y="15256"/>
                </a:cubicBezTo>
                <a:cubicBezTo>
                  <a:pt x="9913" y="15326"/>
                  <a:pt x="9566" y="16227"/>
                  <a:pt x="10052" y="16781"/>
                </a:cubicBezTo>
                <a:cubicBezTo>
                  <a:pt x="10432" y="17352"/>
                  <a:pt x="11046" y="17691"/>
                  <a:pt x="11678" y="17691"/>
                </a:cubicBezTo>
                <a:cubicBezTo>
                  <a:pt x="11737" y="17691"/>
                  <a:pt x="11795" y="17688"/>
                  <a:pt x="11854" y="17682"/>
                </a:cubicBezTo>
                <a:cubicBezTo>
                  <a:pt x="12339" y="17682"/>
                  <a:pt x="12686" y="17267"/>
                  <a:pt x="12686" y="16781"/>
                </a:cubicBezTo>
                <a:cubicBezTo>
                  <a:pt x="12720" y="16816"/>
                  <a:pt x="12772" y="16833"/>
                  <a:pt x="12824" y="16833"/>
                </a:cubicBezTo>
                <a:cubicBezTo>
                  <a:pt x="12876" y="16833"/>
                  <a:pt x="12928" y="16816"/>
                  <a:pt x="12963" y="16781"/>
                </a:cubicBezTo>
                <a:cubicBezTo>
                  <a:pt x="13102" y="16851"/>
                  <a:pt x="13240" y="16989"/>
                  <a:pt x="13379" y="17128"/>
                </a:cubicBezTo>
                <a:cubicBezTo>
                  <a:pt x="13656" y="18098"/>
                  <a:pt x="13933" y="19069"/>
                  <a:pt x="14211" y="20039"/>
                </a:cubicBezTo>
                <a:cubicBezTo>
                  <a:pt x="13725" y="19623"/>
                  <a:pt x="13171" y="19207"/>
                  <a:pt x="12547" y="18861"/>
                </a:cubicBezTo>
                <a:cubicBezTo>
                  <a:pt x="11577" y="18237"/>
                  <a:pt x="10537" y="17613"/>
                  <a:pt x="9566" y="16781"/>
                </a:cubicBezTo>
                <a:cubicBezTo>
                  <a:pt x="9566" y="16781"/>
                  <a:pt x="9497" y="16781"/>
                  <a:pt x="9497" y="16851"/>
                </a:cubicBezTo>
                <a:cubicBezTo>
                  <a:pt x="10260" y="17544"/>
                  <a:pt x="11091" y="18098"/>
                  <a:pt x="11923" y="18653"/>
                </a:cubicBezTo>
                <a:cubicBezTo>
                  <a:pt x="12339" y="18930"/>
                  <a:pt x="12686" y="19207"/>
                  <a:pt x="13102" y="19554"/>
                </a:cubicBezTo>
                <a:lnTo>
                  <a:pt x="12963" y="19485"/>
                </a:lnTo>
                <a:cubicBezTo>
                  <a:pt x="11577" y="18584"/>
                  <a:pt x="10329" y="17613"/>
                  <a:pt x="9012" y="16712"/>
                </a:cubicBezTo>
                <a:cubicBezTo>
                  <a:pt x="9081" y="16573"/>
                  <a:pt x="9081" y="16435"/>
                  <a:pt x="8943" y="16365"/>
                </a:cubicBezTo>
                <a:cubicBezTo>
                  <a:pt x="7972" y="15811"/>
                  <a:pt x="7695" y="14632"/>
                  <a:pt x="7348" y="13523"/>
                </a:cubicBezTo>
                <a:lnTo>
                  <a:pt x="7348" y="13523"/>
                </a:lnTo>
                <a:cubicBezTo>
                  <a:pt x="7428" y="13576"/>
                  <a:pt x="7517" y="13599"/>
                  <a:pt x="7605" y="13599"/>
                </a:cubicBezTo>
                <a:cubicBezTo>
                  <a:pt x="7748" y="13599"/>
                  <a:pt x="7886" y="13540"/>
                  <a:pt x="7972" y="13454"/>
                </a:cubicBezTo>
                <a:cubicBezTo>
                  <a:pt x="8527" y="13038"/>
                  <a:pt x="8249" y="12137"/>
                  <a:pt x="7972" y="11652"/>
                </a:cubicBezTo>
                <a:cubicBezTo>
                  <a:pt x="7835" y="11331"/>
                  <a:pt x="7454" y="11010"/>
                  <a:pt x="7072" y="11010"/>
                </a:cubicBezTo>
                <a:cubicBezTo>
                  <a:pt x="6877" y="11010"/>
                  <a:pt x="6681" y="11094"/>
                  <a:pt x="6516" y="11305"/>
                </a:cubicBezTo>
                <a:cubicBezTo>
                  <a:pt x="6031" y="11929"/>
                  <a:pt x="6586" y="12692"/>
                  <a:pt x="6794" y="13177"/>
                </a:cubicBezTo>
                <a:cubicBezTo>
                  <a:pt x="6794" y="13211"/>
                  <a:pt x="6811" y="13229"/>
                  <a:pt x="6828" y="13229"/>
                </a:cubicBezTo>
                <a:cubicBezTo>
                  <a:pt x="6846" y="13229"/>
                  <a:pt x="6863" y="13211"/>
                  <a:pt x="6863" y="13177"/>
                </a:cubicBezTo>
                <a:lnTo>
                  <a:pt x="6863" y="13107"/>
                </a:lnTo>
                <a:cubicBezTo>
                  <a:pt x="7002" y="13246"/>
                  <a:pt x="7140" y="13385"/>
                  <a:pt x="7279" y="13523"/>
                </a:cubicBezTo>
                <a:cubicBezTo>
                  <a:pt x="7348" y="14009"/>
                  <a:pt x="7556" y="14494"/>
                  <a:pt x="7695" y="14979"/>
                </a:cubicBezTo>
                <a:cubicBezTo>
                  <a:pt x="7764" y="15118"/>
                  <a:pt x="7833" y="15256"/>
                  <a:pt x="7903" y="15395"/>
                </a:cubicBezTo>
                <a:cubicBezTo>
                  <a:pt x="7625" y="15118"/>
                  <a:pt x="7279" y="14840"/>
                  <a:pt x="7071" y="14632"/>
                </a:cubicBezTo>
                <a:cubicBezTo>
                  <a:pt x="7071" y="14563"/>
                  <a:pt x="7071" y="14494"/>
                  <a:pt x="7002" y="14494"/>
                </a:cubicBezTo>
                <a:lnTo>
                  <a:pt x="6863" y="14425"/>
                </a:lnTo>
                <a:lnTo>
                  <a:pt x="6724" y="14286"/>
                </a:lnTo>
                <a:cubicBezTo>
                  <a:pt x="6447" y="13939"/>
                  <a:pt x="6170" y="13662"/>
                  <a:pt x="5823" y="13385"/>
                </a:cubicBezTo>
                <a:lnTo>
                  <a:pt x="5615" y="13246"/>
                </a:lnTo>
                <a:cubicBezTo>
                  <a:pt x="5615" y="13211"/>
                  <a:pt x="5615" y="13194"/>
                  <a:pt x="5607" y="13194"/>
                </a:cubicBezTo>
                <a:cubicBezTo>
                  <a:pt x="5598" y="13194"/>
                  <a:pt x="5581" y="13211"/>
                  <a:pt x="5546" y="13246"/>
                </a:cubicBezTo>
                <a:cubicBezTo>
                  <a:pt x="5477" y="13107"/>
                  <a:pt x="5338" y="13038"/>
                  <a:pt x="5199" y="12969"/>
                </a:cubicBezTo>
                <a:lnTo>
                  <a:pt x="5130" y="12969"/>
                </a:lnTo>
                <a:cubicBezTo>
                  <a:pt x="5199" y="12899"/>
                  <a:pt x="5269" y="12830"/>
                  <a:pt x="5199" y="12761"/>
                </a:cubicBezTo>
                <a:cubicBezTo>
                  <a:pt x="4783" y="11790"/>
                  <a:pt x="4506" y="10820"/>
                  <a:pt x="4506" y="9780"/>
                </a:cubicBezTo>
                <a:cubicBezTo>
                  <a:pt x="5199" y="8879"/>
                  <a:pt x="5615" y="7007"/>
                  <a:pt x="4090" y="6661"/>
                </a:cubicBezTo>
                <a:cubicBezTo>
                  <a:pt x="4059" y="6656"/>
                  <a:pt x="4029" y="6653"/>
                  <a:pt x="4001" y="6653"/>
                </a:cubicBezTo>
                <a:cubicBezTo>
                  <a:pt x="3644" y="6653"/>
                  <a:pt x="3461" y="7033"/>
                  <a:pt x="3397" y="7354"/>
                </a:cubicBezTo>
                <a:cubicBezTo>
                  <a:pt x="3328" y="7909"/>
                  <a:pt x="3536" y="8463"/>
                  <a:pt x="4021" y="8740"/>
                </a:cubicBezTo>
                <a:cubicBezTo>
                  <a:pt x="4021" y="9018"/>
                  <a:pt x="4090" y="9364"/>
                  <a:pt x="4160" y="9642"/>
                </a:cubicBezTo>
                <a:cubicBezTo>
                  <a:pt x="4160" y="9642"/>
                  <a:pt x="4229" y="9711"/>
                  <a:pt x="4229" y="9711"/>
                </a:cubicBezTo>
                <a:cubicBezTo>
                  <a:pt x="4229" y="10042"/>
                  <a:pt x="4179" y="10275"/>
                  <a:pt x="4036" y="10275"/>
                </a:cubicBezTo>
                <a:cubicBezTo>
                  <a:pt x="3939" y="10275"/>
                  <a:pt x="3800" y="10170"/>
                  <a:pt x="3605" y="9919"/>
                </a:cubicBezTo>
                <a:cubicBezTo>
                  <a:pt x="3189" y="9434"/>
                  <a:pt x="2843" y="8948"/>
                  <a:pt x="2496" y="8532"/>
                </a:cubicBezTo>
                <a:cubicBezTo>
                  <a:pt x="2565" y="8463"/>
                  <a:pt x="2565" y="8324"/>
                  <a:pt x="2565" y="8255"/>
                </a:cubicBezTo>
                <a:cubicBezTo>
                  <a:pt x="2843" y="7631"/>
                  <a:pt x="2635" y="6869"/>
                  <a:pt x="2080" y="6453"/>
                </a:cubicBezTo>
                <a:cubicBezTo>
                  <a:pt x="1838" y="6251"/>
                  <a:pt x="1548" y="6143"/>
                  <a:pt x="1253" y="6143"/>
                </a:cubicBezTo>
                <a:cubicBezTo>
                  <a:pt x="1041" y="6143"/>
                  <a:pt x="827" y="6198"/>
                  <a:pt x="624" y="6314"/>
                </a:cubicBezTo>
                <a:cubicBezTo>
                  <a:pt x="0" y="6661"/>
                  <a:pt x="208" y="7562"/>
                  <a:pt x="624" y="7978"/>
                </a:cubicBezTo>
                <a:cubicBezTo>
                  <a:pt x="624" y="7998"/>
                  <a:pt x="630" y="8007"/>
                  <a:pt x="639" y="8007"/>
                </a:cubicBezTo>
                <a:cubicBezTo>
                  <a:pt x="659" y="8007"/>
                  <a:pt x="694" y="7958"/>
                  <a:pt x="694" y="7909"/>
                </a:cubicBezTo>
                <a:cubicBezTo>
                  <a:pt x="624" y="7562"/>
                  <a:pt x="347" y="6869"/>
                  <a:pt x="763" y="6522"/>
                </a:cubicBezTo>
                <a:cubicBezTo>
                  <a:pt x="907" y="6465"/>
                  <a:pt x="1062" y="6431"/>
                  <a:pt x="1215" y="6431"/>
                </a:cubicBezTo>
                <a:cubicBezTo>
                  <a:pt x="1430" y="6431"/>
                  <a:pt x="1640" y="6498"/>
                  <a:pt x="1803" y="6661"/>
                </a:cubicBezTo>
                <a:cubicBezTo>
                  <a:pt x="2219" y="6869"/>
                  <a:pt x="2427" y="7354"/>
                  <a:pt x="2427" y="7770"/>
                </a:cubicBezTo>
                <a:cubicBezTo>
                  <a:pt x="2427" y="8047"/>
                  <a:pt x="2357" y="8255"/>
                  <a:pt x="2219" y="8394"/>
                </a:cubicBezTo>
                <a:cubicBezTo>
                  <a:pt x="2164" y="8475"/>
                  <a:pt x="2099" y="8504"/>
                  <a:pt x="2032" y="8504"/>
                </a:cubicBezTo>
                <a:cubicBezTo>
                  <a:pt x="1927" y="8504"/>
                  <a:pt x="1818" y="8436"/>
                  <a:pt x="1733" y="8394"/>
                </a:cubicBezTo>
                <a:cubicBezTo>
                  <a:pt x="1456" y="8255"/>
                  <a:pt x="1110" y="8047"/>
                  <a:pt x="832" y="7770"/>
                </a:cubicBezTo>
                <a:cubicBezTo>
                  <a:pt x="832" y="7770"/>
                  <a:pt x="763" y="7770"/>
                  <a:pt x="832" y="7839"/>
                </a:cubicBezTo>
                <a:cubicBezTo>
                  <a:pt x="1164" y="8171"/>
                  <a:pt x="1672" y="8811"/>
                  <a:pt x="2075" y="8811"/>
                </a:cubicBezTo>
                <a:cubicBezTo>
                  <a:pt x="2177" y="8811"/>
                  <a:pt x="2273" y="8769"/>
                  <a:pt x="2357" y="8671"/>
                </a:cubicBezTo>
                <a:cubicBezTo>
                  <a:pt x="2912" y="9434"/>
                  <a:pt x="3466" y="10196"/>
                  <a:pt x="4021" y="10889"/>
                </a:cubicBezTo>
                <a:cubicBezTo>
                  <a:pt x="4039" y="10908"/>
                  <a:pt x="4063" y="10916"/>
                  <a:pt x="4088" y="10916"/>
                </a:cubicBezTo>
                <a:cubicBezTo>
                  <a:pt x="4155" y="10916"/>
                  <a:pt x="4229" y="10852"/>
                  <a:pt x="4229" y="10751"/>
                </a:cubicBezTo>
                <a:cubicBezTo>
                  <a:pt x="4229" y="10681"/>
                  <a:pt x="4229" y="10543"/>
                  <a:pt x="4298" y="10404"/>
                </a:cubicBezTo>
                <a:cubicBezTo>
                  <a:pt x="4298" y="11097"/>
                  <a:pt x="4437" y="11790"/>
                  <a:pt x="4714" y="12345"/>
                </a:cubicBezTo>
                <a:cubicBezTo>
                  <a:pt x="4736" y="12411"/>
                  <a:pt x="4702" y="12435"/>
                  <a:pt x="4644" y="12435"/>
                </a:cubicBezTo>
                <a:cubicBezTo>
                  <a:pt x="4518" y="12435"/>
                  <a:pt x="4276" y="12323"/>
                  <a:pt x="4229" y="12276"/>
                </a:cubicBezTo>
                <a:cubicBezTo>
                  <a:pt x="3952" y="12276"/>
                  <a:pt x="3744" y="12206"/>
                  <a:pt x="3536" y="12137"/>
                </a:cubicBezTo>
                <a:cubicBezTo>
                  <a:pt x="3536" y="11790"/>
                  <a:pt x="3397" y="11444"/>
                  <a:pt x="3050" y="11236"/>
                </a:cubicBezTo>
                <a:cubicBezTo>
                  <a:pt x="2712" y="10946"/>
                  <a:pt x="2273" y="10824"/>
                  <a:pt x="1826" y="10824"/>
                </a:cubicBezTo>
                <a:cubicBezTo>
                  <a:pt x="1632" y="10824"/>
                  <a:pt x="1437" y="10847"/>
                  <a:pt x="1248" y="10889"/>
                </a:cubicBezTo>
                <a:cubicBezTo>
                  <a:pt x="694" y="11167"/>
                  <a:pt x="555" y="11790"/>
                  <a:pt x="902" y="12276"/>
                </a:cubicBezTo>
                <a:cubicBezTo>
                  <a:pt x="902" y="12276"/>
                  <a:pt x="971" y="12276"/>
                  <a:pt x="971" y="12206"/>
                </a:cubicBezTo>
                <a:cubicBezTo>
                  <a:pt x="971" y="11790"/>
                  <a:pt x="902" y="11374"/>
                  <a:pt x="1387" y="11167"/>
                </a:cubicBezTo>
                <a:cubicBezTo>
                  <a:pt x="1491" y="11149"/>
                  <a:pt x="1599" y="11141"/>
                  <a:pt x="1710" y="11141"/>
                </a:cubicBezTo>
                <a:cubicBezTo>
                  <a:pt x="2041" y="11141"/>
                  <a:pt x="2392" y="11219"/>
                  <a:pt x="2704" y="11374"/>
                </a:cubicBezTo>
                <a:cubicBezTo>
                  <a:pt x="2912" y="11444"/>
                  <a:pt x="3120" y="11721"/>
                  <a:pt x="3189" y="11929"/>
                </a:cubicBezTo>
                <a:cubicBezTo>
                  <a:pt x="3189" y="11929"/>
                  <a:pt x="3120" y="11998"/>
                  <a:pt x="3120" y="12068"/>
                </a:cubicBezTo>
                <a:cubicBezTo>
                  <a:pt x="3120" y="12137"/>
                  <a:pt x="3189" y="12206"/>
                  <a:pt x="3189" y="12206"/>
                </a:cubicBezTo>
                <a:cubicBezTo>
                  <a:pt x="3189" y="12345"/>
                  <a:pt x="3120" y="12414"/>
                  <a:pt x="3050" y="12484"/>
                </a:cubicBezTo>
                <a:cubicBezTo>
                  <a:pt x="2918" y="12616"/>
                  <a:pt x="2715" y="12671"/>
                  <a:pt x="2488" y="12671"/>
                </a:cubicBezTo>
                <a:cubicBezTo>
                  <a:pt x="2005" y="12671"/>
                  <a:pt x="1415" y="12420"/>
                  <a:pt x="1179" y="12137"/>
                </a:cubicBezTo>
                <a:cubicBezTo>
                  <a:pt x="1179" y="12137"/>
                  <a:pt x="1110" y="12137"/>
                  <a:pt x="1110" y="12206"/>
                </a:cubicBezTo>
                <a:cubicBezTo>
                  <a:pt x="1393" y="12678"/>
                  <a:pt x="1901" y="12926"/>
                  <a:pt x="2438" y="12926"/>
                </a:cubicBezTo>
                <a:cubicBezTo>
                  <a:pt x="2689" y="12926"/>
                  <a:pt x="2946" y="12871"/>
                  <a:pt x="3189" y="12761"/>
                </a:cubicBezTo>
                <a:cubicBezTo>
                  <a:pt x="3328" y="12692"/>
                  <a:pt x="3397" y="12553"/>
                  <a:pt x="3466" y="12414"/>
                </a:cubicBezTo>
                <a:cubicBezTo>
                  <a:pt x="3674" y="12553"/>
                  <a:pt x="3952" y="12622"/>
                  <a:pt x="4160" y="12692"/>
                </a:cubicBezTo>
                <a:cubicBezTo>
                  <a:pt x="4645" y="12899"/>
                  <a:pt x="5130" y="13177"/>
                  <a:pt x="5615" y="13454"/>
                </a:cubicBezTo>
                <a:cubicBezTo>
                  <a:pt x="5823" y="13731"/>
                  <a:pt x="6100" y="13939"/>
                  <a:pt x="6308" y="14217"/>
                </a:cubicBezTo>
                <a:cubicBezTo>
                  <a:pt x="6170" y="14217"/>
                  <a:pt x="6100" y="14286"/>
                  <a:pt x="6100" y="14425"/>
                </a:cubicBezTo>
                <a:lnTo>
                  <a:pt x="5893" y="14425"/>
                </a:lnTo>
                <a:cubicBezTo>
                  <a:pt x="5823" y="14425"/>
                  <a:pt x="5823" y="14494"/>
                  <a:pt x="5754" y="14563"/>
                </a:cubicBezTo>
                <a:lnTo>
                  <a:pt x="5615" y="14632"/>
                </a:lnTo>
                <a:cubicBezTo>
                  <a:pt x="5546" y="14563"/>
                  <a:pt x="5477" y="14563"/>
                  <a:pt x="5407" y="14494"/>
                </a:cubicBezTo>
                <a:cubicBezTo>
                  <a:pt x="5080" y="14302"/>
                  <a:pt x="4658" y="14211"/>
                  <a:pt x="4241" y="14211"/>
                </a:cubicBezTo>
                <a:cubicBezTo>
                  <a:pt x="3155" y="14211"/>
                  <a:pt x="2110" y="14828"/>
                  <a:pt x="2912" y="15880"/>
                </a:cubicBezTo>
                <a:cubicBezTo>
                  <a:pt x="3205" y="16238"/>
                  <a:pt x="3620" y="16367"/>
                  <a:pt x="4050" y="16367"/>
                </a:cubicBezTo>
                <a:cubicBezTo>
                  <a:pt x="4535" y="16367"/>
                  <a:pt x="5040" y="16203"/>
                  <a:pt x="5407" y="16019"/>
                </a:cubicBezTo>
                <a:cubicBezTo>
                  <a:pt x="5823" y="15811"/>
                  <a:pt x="6031" y="15256"/>
                  <a:pt x="5823" y="14840"/>
                </a:cubicBezTo>
                <a:lnTo>
                  <a:pt x="6586" y="14840"/>
                </a:lnTo>
                <a:cubicBezTo>
                  <a:pt x="6655" y="14840"/>
                  <a:pt x="6724" y="14771"/>
                  <a:pt x="6724" y="14702"/>
                </a:cubicBezTo>
                <a:cubicBezTo>
                  <a:pt x="7140" y="15118"/>
                  <a:pt x="7487" y="15464"/>
                  <a:pt x="7833" y="15880"/>
                </a:cubicBezTo>
                <a:cubicBezTo>
                  <a:pt x="7972" y="16088"/>
                  <a:pt x="8111" y="16227"/>
                  <a:pt x="8319" y="16435"/>
                </a:cubicBezTo>
                <a:lnTo>
                  <a:pt x="7418" y="16435"/>
                </a:lnTo>
                <a:cubicBezTo>
                  <a:pt x="7071" y="16435"/>
                  <a:pt x="6724" y="16504"/>
                  <a:pt x="6378" y="16573"/>
                </a:cubicBezTo>
                <a:lnTo>
                  <a:pt x="6308" y="16573"/>
                </a:lnTo>
                <a:cubicBezTo>
                  <a:pt x="6031" y="16643"/>
                  <a:pt x="5754" y="16712"/>
                  <a:pt x="5477" y="16851"/>
                </a:cubicBezTo>
                <a:cubicBezTo>
                  <a:pt x="5130" y="17059"/>
                  <a:pt x="4853" y="17267"/>
                  <a:pt x="4645" y="17613"/>
                </a:cubicBezTo>
                <a:cubicBezTo>
                  <a:pt x="4368" y="18306"/>
                  <a:pt x="5130" y="18861"/>
                  <a:pt x="5823" y="18861"/>
                </a:cubicBezTo>
                <a:cubicBezTo>
                  <a:pt x="6447" y="18792"/>
                  <a:pt x="7071" y="18445"/>
                  <a:pt x="7348" y="17821"/>
                </a:cubicBezTo>
                <a:cubicBezTo>
                  <a:pt x="7487" y="17475"/>
                  <a:pt x="7348" y="17059"/>
                  <a:pt x="6932" y="16851"/>
                </a:cubicBezTo>
                <a:lnTo>
                  <a:pt x="6932" y="16851"/>
                </a:lnTo>
                <a:cubicBezTo>
                  <a:pt x="7002" y="16885"/>
                  <a:pt x="7088" y="16903"/>
                  <a:pt x="7175" y="16903"/>
                </a:cubicBezTo>
                <a:cubicBezTo>
                  <a:pt x="7262" y="16903"/>
                  <a:pt x="7348" y="16885"/>
                  <a:pt x="7418" y="16851"/>
                </a:cubicBezTo>
                <a:cubicBezTo>
                  <a:pt x="7487" y="16851"/>
                  <a:pt x="7487" y="16781"/>
                  <a:pt x="7418" y="16781"/>
                </a:cubicBezTo>
                <a:cubicBezTo>
                  <a:pt x="7210" y="16781"/>
                  <a:pt x="6932" y="16712"/>
                  <a:pt x="6724" y="16643"/>
                </a:cubicBezTo>
                <a:cubicBezTo>
                  <a:pt x="6983" y="16614"/>
                  <a:pt x="7253" y="16597"/>
                  <a:pt x="7525" y="16597"/>
                </a:cubicBezTo>
                <a:cubicBezTo>
                  <a:pt x="7911" y="16597"/>
                  <a:pt x="8300" y="16631"/>
                  <a:pt x="8665" y="16712"/>
                </a:cubicBezTo>
                <a:cubicBezTo>
                  <a:pt x="8804" y="16851"/>
                  <a:pt x="8943" y="16920"/>
                  <a:pt x="9081" y="16989"/>
                </a:cubicBezTo>
                <a:cubicBezTo>
                  <a:pt x="9081" y="17059"/>
                  <a:pt x="9150" y="17128"/>
                  <a:pt x="9428" y="17267"/>
                </a:cubicBezTo>
                <a:lnTo>
                  <a:pt x="10537" y="18098"/>
                </a:lnTo>
                <a:lnTo>
                  <a:pt x="10814" y="18306"/>
                </a:lnTo>
                <a:cubicBezTo>
                  <a:pt x="10745" y="18306"/>
                  <a:pt x="10675" y="18237"/>
                  <a:pt x="10606" y="18168"/>
                </a:cubicBezTo>
                <a:cubicBezTo>
                  <a:pt x="10468" y="18168"/>
                  <a:pt x="10398" y="18237"/>
                  <a:pt x="10398" y="18306"/>
                </a:cubicBezTo>
                <a:cubicBezTo>
                  <a:pt x="10121" y="18306"/>
                  <a:pt x="9831" y="18293"/>
                  <a:pt x="9541" y="18293"/>
                </a:cubicBezTo>
                <a:cubicBezTo>
                  <a:pt x="8890" y="18293"/>
                  <a:pt x="8244" y="18360"/>
                  <a:pt x="7764" y="18792"/>
                </a:cubicBezTo>
                <a:cubicBezTo>
                  <a:pt x="7348" y="19207"/>
                  <a:pt x="7487" y="19901"/>
                  <a:pt x="8041" y="20109"/>
                </a:cubicBezTo>
                <a:cubicBezTo>
                  <a:pt x="8140" y="20120"/>
                  <a:pt x="8239" y="20125"/>
                  <a:pt x="8337" y="20125"/>
                </a:cubicBezTo>
                <a:cubicBezTo>
                  <a:pt x="8859" y="20125"/>
                  <a:pt x="9366" y="19962"/>
                  <a:pt x="9774" y="19554"/>
                </a:cubicBezTo>
                <a:cubicBezTo>
                  <a:pt x="10121" y="19346"/>
                  <a:pt x="10190" y="18861"/>
                  <a:pt x="9913" y="18514"/>
                </a:cubicBezTo>
                <a:lnTo>
                  <a:pt x="9913" y="18514"/>
                </a:lnTo>
                <a:lnTo>
                  <a:pt x="10606" y="18584"/>
                </a:lnTo>
                <a:lnTo>
                  <a:pt x="10814" y="18584"/>
                </a:lnTo>
                <a:cubicBezTo>
                  <a:pt x="10883" y="18584"/>
                  <a:pt x="10953" y="18514"/>
                  <a:pt x="10953" y="18445"/>
                </a:cubicBezTo>
                <a:cubicBezTo>
                  <a:pt x="11369" y="18792"/>
                  <a:pt x="11854" y="19069"/>
                  <a:pt x="12339" y="19415"/>
                </a:cubicBezTo>
                <a:lnTo>
                  <a:pt x="12963" y="19762"/>
                </a:lnTo>
                <a:cubicBezTo>
                  <a:pt x="12894" y="19831"/>
                  <a:pt x="12824" y="19901"/>
                  <a:pt x="12824" y="19970"/>
                </a:cubicBezTo>
                <a:lnTo>
                  <a:pt x="12894" y="20109"/>
                </a:lnTo>
                <a:cubicBezTo>
                  <a:pt x="12547" y="20317"/>
                  <a:pt x="12270" y="20594"/>
                  <a:pt x="12062" y="20871"/>
                </a:cubicBezTo>
                <a:lnTo>
                  <a:pt x="11854" y="20940"/>
                </a:lnTo>
                <a:cubicBezTo>
                  <a:pt x="11785" y="21010"/>
                  <a:pt x="11785" y="21148"/>
                  <a:pt x="11854" y="21218"/>
                </a:cubicBezTo>
                <a:cubicBezTo>
                  <a:pt x="11923" y="21287"/>
                  <a:pt x="11993" y="21287"/>
                  <a:pt x="11993" y="21287"/>
                </a:cubicBezTo>
                <a:lnTo>
                  <a:pt x="12200" y="21218"/>
                </a:lnTo>
                <a:cubicBezTo>
                  <a:pt x="12339" y="21218"/>
                  <a:pt x="12339" y="21079"/>
                  <a:pt x="12339" y="21010"/>
                </a:cubicBezTo>
                <a:lnTo>
                  <a:pt x="12478" y="20871"/>
                </a:lnTo>
                <a:lnTo>
                  <a:pt x="12547" y="20871"/>
                </a:lnTo>
                <a:cubicBezTo>
                  <a:pt x="12547" y="20802"/>
                  <a:pt x="12547" y="20802"/>
                  <a:pt x="12547" y="20802"/>
                </a:cubicBezTo>
                <a:cubicBezTo>
                  <a:pt x="12686" y="20594"/>
                  <a:pt x="12963" y="20386"/>
                  <a:pt x="13171" y="20247"/>
                </a:cubicBezTo>
                <a:cubicBezTo>
                  <a:pt x="13240" y="20247"/>
                  <a:pt x="13310" y="20178"/>
                  <a:pt x="13310" y="20109"/>
                </a:cubicBezTo>
                <a:cubicBezTo>
                  <a:pt x="13656" y="20386"/>
                  <a:pt x="13933" y="20663"/>
                  <a:pt x="14211" y="21079"/>
                </a:cubicBezTo>
                <a:cubicBezTo>
                  <a:pt x="14488" y="21495"/>
                  <a:pt x="14349" y="21634"/>
                  <a:pt x="14488" y="21772"/>
                </a:cubicBezTo>
                <a:cubicBezTo>
                  <a:pt x="14557" y="21980"/>
                  <a:pt x="14627" y="22119"/>
                  <a:pt x="14627" y="22327"/>
                </a:cubicBezTo>
                <a:cubicBezTo>
                  <a:pt x="14765" y="22812"/>
                  <a:pt x="14904" y="23297"/>
                  <a:pt x="15043" y="23783"/>
                </a:cubicBezTo>
                <a:cubicBezTo>
                  <a:pt x="15043" y="24268"/>
                  <a:pt x="15043" y="24753"/>
                  <a:pt x="15181" y="25238"/>
                </a:cubicBezTo>
                <a:cubicBezTo>
                  <a:pt x="15181" y="25273"/>
                  <a:pt x="15198" y="25290"/>
                  <a:pt x="15216" y="25290"/>
                </a:cubicBezTo>
                <a:cubicBezTo>
                  <a:pt x="15233" y="25290"/>
                  <a:pt x="15250" y="25273"/>
                  <a:pt x="15250" y="25238"/>
                </a:cubicBezTo>
                <a:cubicBezTo>
                  <a:pt x="15250" y="25169"/>
                  <a:pt x="15250" y="24892"/>
                  <a:pt x="15250" y="24684"/>
                </a:cubicBezTo>
                <a:cubicBezTo>
                  <a:pt x="16076" y="27984"/>
                  <a:pt x="16696" y="31352"/>
                  <a:pt x="17247" y="34654"/>
                </a:cubicBezTo>
                <a:lnTo>
                  <a:pt x="17247" y="34654"/>
                </a:lnTo>
                <a:cubicBezTo>
                  <a:pt x="17431" y="34905"/>
                  <a:pt x="17601" y="35166"/>
                  <a:pt x="17746" y="35428"/>
                </a:cubicBezTo>
                <a:cubicBezTo>
                  <a:pt x="18231" y="38131"/>
                  <a:pt x="18716" y="40835"/>
                  <a:pt x="19271" y="43469"/>
                </a:cubicBezTo>
                <a:cubicBezTo>
                  <a:pt x="19300" y="43556"/>
                  <a:pt x="19366" y="43595"/>
                  <a:pt x="19432" y="43595"/>
                </a:cubicBezTo>
                <a:cubicBezTo>
                  <a:pt x="19524" y="43595"/>
                  <a:pt x="19618" y="43521"/>
                  <a:pt x="19618" y="43400"/>
                </a:cubicBezTo>
                <a:cubicBezTo>
                  <a:pt x="19557" y="43139"/>
                  <a:pt x="19499" y="42876"/>
                  <a:pt x="19441" y="42613"/>
                </a:cubicBezTo>
                <a:lnTo>
                  <a:pt x="19441" y="42613"/>
                </a:lnTo>
                <a:cubicBezTo>
                  <a:pt x="19753" y="43853"/>
                  <a:pt x="20155" y="45058"/>
                  <a:pt x="20727" y="46172"/>
                </a:cubicBezTo>
                <a:cubicBezTo>
                  <a:pt x="20747" y="46193"/>
                  <a:pt x="20767" y="46201"/>
                  <a:pt x="20786" y="46201"/>
                </a:cubicBezTo>
                <a:cubicBezTo>
                  <a:pt x="20831" y="46201"/>
                  <a:pt x="20865" y="46152"/>
                  <a:pt x="20865" y="46103"/>
                </a:cubicBezTo>
                <a:cubicBezTo>
                  <a:pt x="19964" y="43330"/>
                  <a:pt x="19271" y="40488"/>
                  <a:pt x="18716" y="37577"/>
                </a:cubicBezTo>
                <a:cubicBezTo>
                  <a:pt x="18716" y="37438"/>
                  <a:pt x="18647" y="37230"/>
                  <a:pt x="18647" y="37092"/>
                </a:cubicBezTo>
                <a:cubicBezTo>
                  <a:pt x="18786" y="36260"/>
                  <a:pt x="19063" y="35359"/>
                  <a:pt x="19340" y="34527"/>
                </a:cubicBezTo>
                <a:lnTo>
                  <a:pt x="19618" y="34388"/>
                </a:lnTo>
                <a:lnTo>
                  <a:pt x="19687" y="34388"/>
                </a:lnTo>
                <a:cubicBezTo>
                  <a:pt x="20311" y="33903"/>
                  <a:pt x="20865" y="33418"/>
                  <a:pt x="21420" y="33002"/>
                </a:cubicBezTo>
                <a:cubicBezTo>
                  <a:pt x="22182" y="32794"/>
                  <a:pt x="22875" y="32517"/>
                  <a:pt x="23638" y="32378"/>
                </a:cubicBezTo>
                <a:lnTo>
                  <a:pt x="23777" y="32447"/>
                </a:lnTo>
                <a:cubicBezTo>
                  <a:pt x="23777" y="32655"/>
                  <a:pt x="23846" y="32863"/>
                  <a:pt x="23915" y="33002"/>
                </a:cubicBezTo>
                <a:cubicBezTo>
                  <a:pt x="24190" y="33331"/>
                  <a:pt x="24637" y="33530"/>
                  <a:pt x="25087" y="33530"/>
                </a:cubicBezTo>
                <a:cubicBezTo>
                  <a:pt x="25206" y="33530"/>
                  <a:pt x="25325" y="33516"/>
                  <a:pt x="25440" y="33487"/>
                </a:cubicBezTo>
                <a:cubicBezTo>
                  <a:pt x="25787" y="33348"/>
                  <a:pt x="26064" y="33071"/>
                  <a:pt x="26203" y="32655"/>
                </a:cubicBezTo>
                <a:cubicBezTo>
                  <a:pt x="26203" y="32170"/>
                  <a:pt x="25718" y="32031"/>
                  <a:pt x="25302" y="31962"/>
                </a:cubicBezTo>
                <a:cubicBezTo>
                  <a:pt x="25094" y="31962"/>
                  <a:pt x="24886" y="32031"/>
                  <a:pt x="24747" y="32031"/>
                </a:cubicBezTo>
                <a:cubicBezTo>
                  <a:pt x="24608" y="31962"/>
                  <a:pt x="24470" y="31927"/>
                  <a:pt x="24340" y="31927"/>
                </a:cubicBezTo>
                <a:cubicBezTo>
                  <a:pt x="24210" y="31927"/>
                  <a:pt x="24089" y="31962"/>
                  <a:pt x="23985" y="32031"/>
                </a:cubicBezTo>
                <a:lnTo>
                  <a:pt x="23430" y="31893"/>
                </a:lnTo>
                <a:cubicBezTo>
                  <a:pt x="23408" y="31885"/>
                  <a:pt x="23386" y="31882"/>
                  <a:pt x="23365" y="31882"/>
                </a:cubicBezTo>
                <a:cubicBezTo>
                  <a:pt x="23196" y="31882"/>
                  <a:pt x="23106" y="32116"/>
                  <a:pt x="23291" y="32239"/>
                </a:cubicBezTo>
                <a:cubicBezTo>
                  <a:pt x="22806" y="32378"/>
                  <a:pt x="22252" y="32517"/>
                  <a:pt x="21766" y="32725"/>
                </a:cubicBezTo>
                <a:cubicBezTo>
                  <a:pt x="22321" y="32170"/>
                  <a:pt x="22945" y="31685"/>
                  <a:pt x="23499" y="31130"/>
                </a:cubicBezTo>
                <a:cubicBezTo>
                  <a:pt x="23707" y="30922"/>
                  <a:pt x="23915" y="30645"/>
                  <a:pt x="24123" y="30368"/>
                </a:cubicBezTo>
                <a:cubicBezTo>
                  <a:pt x="24331" y="30298"/>
                  <a:pt x="24608" y="30229"/>
                  <a:pt x="24816" y="30091"/>
                </a:cubicBezTo>
                <a:cubicBezTo>
                  <a:pt x="24955" y="30091"/>
                  <a:pt x="25094" y="30021"/>
                  <a:pt x="25232" y="30021"/>
                </a:cubicBezTo>
                <a:cubicBezTo>
                  <a:pt x="25302" y="30091"/>
                  <a:pt x="25302" y="30091"/>
                  <a:pt x="25371" y="30160"/>
                </a:cubicBezTo>
                <a:cubicBezTo>
                  <a:pt x="25530" y="30372"/>
                  <a:pt x="25770" y="30462"/>
                  <a:pt x="26028" y="30462"/>
                </a:cubicBezTo>
                <a:cubicBezTo>
                  <a:pt x="26108" y="30462"/>
                  <a:pt x="26190" y="30453"/>
                  <a:pt x="26272" y="30437"/>
                </a:cubicBezTo>
                <a:cubicBezTo>
                  <a:pt x="26411" y="30437"/>
                  <a:pt x="26341" y="30229"/>
                  <a:pt x="26272" y="30160"/>
                </a:cubicBezTo>
                <a:cubicBezTo>
                  <a:pt x="26211" y="30180"/>
                  <a:pt x="26156" y="30189"/>
                  <a:pt x="26104" y="30189"/>
                </a:cubicBezTo>
                <a:cubicBezTo>
                  <a:pt x="25977" y="30189"/>
                  <a:pt x="25865" y="30140"/>
                  <a:pt x="25718" y="30091"/>
                </a:cubicBezTo>
                <a:cubicBezTo>
                  <a:pt x="25787" y="30021"/>
                  <a:pt x="25787" y="30021"/>
                  <a:pt x="25718" y="29952"/>
                </a:cubicBezTo>
                <a:cubicBezTo>
                  <a:pt x="25718" y="29883"/>
                  <a:pt x="25648" y="29813"/>
                  <a:pt x="25579" y="29813"/>
                </a:cubicBezTo>
                <a:cubicBezTo>
                  <a:pt x="25648" y="29675"/>
                  <a:pt x="25718" y="29605"/>
                  <a:pt x="25787" y="29467"/>
                </a:cubicBezTo>
                <a:cubicBezTo>
                  <a:pt x="26098" y="29094"/>
                  <a:pt x="26520" y="28832"/>
                  <a:pt x="27004" y="28832"/>
                </a:cubicBezTo>
                <a:cubicBezTo>
                  <a:pt x="27060" y="28832"/>
                  <a:pt x="27116" y="28836"/>
                  <a:pt x="27173" y="28843"/>
                </a:cubicBezTo>
                <a:cubicBezTo>
                  <a:pt x="27658" y="28843"/>
                  <a:pt x="28144" y="29120"/>
                  <a:pt x="27866" y="29605"/>
                </a:cubicBezTo>
                <a:cubicBezTo>
                  <a:pt x="27658" y="30160"/>
                  <a:pt x="27173" y="30229"/>
                  <a:pt x="26688" y="30506"/>
                </a:cubicBezTo>
                <a:cubicBezTo>
                  <a:pt x="26688" y="30506"/>
                  <a:pt x="26688" y="30576"/>
                  <a:pt x="26688" y="30576"/>
                </a:cubicBezTo>
                <a:cubicBezTo>
                  <a:pt x="27381" y="30576"/>
                  <a:pt x="27936" y="30160"/>
                  <a:pt x="28144" y="29536"/>
                </a:cubicBezTo>
                <a:cubicBezTo>
                  <a:pt x="28282" y="28843"/>
                  <a:pt x="27589" y="28565"/>
                  <a:pt x="27035" y="28496"/>
                </a:cubicBezTo>
                <a:cubicBezTo>
                  <a:pt x="26341" y="28565"/>
                  <a:pt x="25648" y="28912"/>
                  <a:pt x="25302" y="29605"/>
                </a:cubicBezTo>
                <a:cubicBezTo>
                  <a:pt x="25302" y="29605"/>
                  <a:pt x="25302" y="29605"/>
                  <a:pt x="25302" y="29675"/>
                </a:cubicBezTo>
                <a:cubicBezTo>
                  <a:pt x="25281" y="29654"/>
                  <a:pt x="25255" y="29646"/>
                  <a:pt x="25228" y="29646"/>
                </a:cubicBezTo>
                <a:cubicBezTo>
                  <a:pt x="25163" y="29646"/>
                  <a:pt x="25094" y="29695"/>
                  <a:pt x="25094" y="29744"/>
                </a:cubicBezTo>
                <a:cubicBezTo>
                  <a:pt x="24955" y="29813"/>
                  <a:pt x="24886" y="29813"/>
                  <a:pt x="24816" y="29813"/>
                </a:cubicBezTo>
                <a:cubicBezTo>
                  <a:pt x="24608" y="29883"/>
                  <a:pt x="24470" y="29952"/>
                  <a:pt x="24262" y="30021"/>
                </a:cubicBezTo>
                <a:cubicBezTo>
                  <a:pt x="24678" y="29397"/>
                  <a:pt x="24886" y="28773"/>
                  <a:pt x="25232" y="28080"/>
                </a:cubicBezTo>
                <a:cubicBezTo>
                  <a:pt x="25302" y="28080"/>
                  <a:pt x="25302" y="28011"/>
                  <a:pt x="25302" y="28011"/>
                </a:cubicBezTo>
                <a:lnTo>
                  <a:pt x="25302" y="27803"/>
                </a:lnTo>
                <a:cubicBezTo>
                  <a:pt x="25302" y="27803"/>
                  <a:pt x="25302" y="27734"/>
                  <a:pt x="25302" y="27734"/>
                </a:cubicBezTo>
                <a:cubicBezTo>
                  <a:pt x="25371" y="27664"/>
                  <a:pt x="25371" y="27526"/>
                  <a:pt x="25302" y="27456"/>
                </a:cubicBezTo>
                <a:lnTo>
                  <a:pt x="25371" y="27456"/>
                </a:lnTo>
                <a:cubicBezTo>
                  <a:pt x="25856" y="27248"/>
                  <a:pt x="26203" y="26763"/>
                  <a:pt x="26272" y="26209"/>
                </a:cubicBezTo>
                <a:cubicBezTo>
                  <a:pt x="26341" y="25654"/>
                  <a:pt x="25926" y="25169"/>
                  <a:pt x="25371" y="25169"/>
                </a:cubicBezTo>
                <a:cubicBezTo>
                  <a:pt x="25371" y="25238"/>
                  <a:pt x="25371" y="25238"/>
                  <a:pt x="25371" y="25308"/>
                </a:cubicBezTo>
                <a:cubicBezTo>
                  <a:pt x="25648" y="25585"/>
                  <a:pt x="25995" y="25654"/>
                  <a:pt x="25926" y="26139"/>
                </a:cubicBezTo>
                <a:cubicBezTo>
                  <a:pt x="25856" y="26486"/>
                  <a:pt x="25718" y="26833"/>
                  <a:pt x="25440" y="27040"/>
                </a:cubicBezTo>
                <a:cubicBezTo>
                  <a:pt x="25371" y="27040"/>
                  <a:pt x="25302" y="27110"/>
                  <a:pt x="25302" y="27110"/>
                </a:cubicBezTo>
                <a:cubicBezTo>
                  <a:pt x="25267" y="27040"/>
                  <a:pt x="25180" y="27006"/>
                  <a:pt x="25094" y="27006"/>
                </a:cubicBezTo>
                <a:cubicBezTo>
                  <a:pt x="25007" y="27006"/>
                  <a:pt x="24920" y="27040"/>
                  <a:pt x="24886" y="27110"/>
                </a:cubicBezTo>
                <a:cubicBezTo>
                  <a:pt x="24747" y="27110"/>
                  <a:pt x="24678" y="27040"/>
                  <a:pt x="24608" y="26902"/>
                </a:cubicBezTo>
                <a:cubicBezTo>
                  <a:pt x="24193" y="26486"/>
                  <a:pt x="24608" y="25377"/>
                  <a:pt x="25232" y="25377"/>
                </a:cubicBezTo>
                <a:cubicBezTo>
                  <a:pt x="25302" y="25377"/>
                  <a:pt x="25302" y="25238"/>
                  <a:pt x="25232" y="25238"/>
                </a:cubicBezTo>
                <a:cubicBezTo>
                  <a:pt x="24470" y="25238"/>
                  <a:pt x="24054" y="26070"/>
                  <a:pt x="24193" y="26763"/>
                </a:cubicBezTo>
                <a:cubicBezTo>
                  <a:pt x="24262" y="27110"/>
                  <a:pt x="24539" y="27387"/>
                  <a:pt x="24886" y="27456"/>
                </a:cubicBezTo>
                <a:cubicBezTo>
                  <a:pt x="24886" y="27664"/>
                  <a:pt x="24886" y="27803"/>
                  <a:pt x="24886" y="28011"/>
                </a:cubicBezTo>
                <a:cubicBezTo>
                  <a:pt x="24886" y="28011"/>
                  <a:pt x="24886" y="28080"/>
                  <a:pt x="24955" y="28080"/>
                </a:cubicBezTo>
                <a:cubicBezTo>
                  <a:pt x="24816" y="28219"/>
                  <a:pt x="24747" y="28358"/>
                  <a:pt x="24747" y="28496"/>
                </a:cubicBezTo>
                <a:cubicBezTo>
                  <a:pt x="24539" y="28912"/>
                  <a:pt x="24401" y="29328"/>
                  <a:pt x="24193" y="29813"/>
                </a:cubicBezTo>
                <a:cubicBezTo>
                  <a:pt x="24123" y="29952"/>
                  <a:pt x="23985" y="30021"/>
                  <a:pt x="23915" y="30160"/>
                </a:cubicBezTo>
                <a:cubicBezTo>
                  <a:pt x="23915" y="30229"/>
                  <a:pt x="23915" y="30229"/>
                  <a:pt x="23915" y="30298"/>
                </a:cubicBezTo>
                <a:cubicBezTo>
                  <a:pt x="23569" y="30784"/>
                  <a:pt x="23083" y="31269"/>
                  <a:pt x="22668" y="31754"/>
                </a:cubicBezTo>
                <a:cubicBezTo>
                  <a:pt x="22182" y="32170"/>
                  <a:pt x="21766" y="32517"/>
                  <a:pt x="21281" y="32933"/>
                </a:cubicBezTo>
                <a:cubicBezTo>
                  <a:pt x="21281" y="32933"/>
                  <a:pt x="21212" y="32933"/>
                  <a:pt x="21281" y="33002"/>
                </a:cubicBezTo>
                <a:lnTo>
                  <a:pt x="19756" y="34180"/>
                </a:lnTo>
                <a:cubicBezTo>
                  <a:pt x="19618" y="34180"/>
                  <a:pt x="19618" y="34250"/>
                  <a:pt x="19548" y="34319"/>
                </a:cubicBezTo>
                <a:lnTo>
                  <a:pt x="19410" y="34388"/>
                </a:lnTo>
                <a:cubicBezTo>
                  <a:pt x="20449" y="31754"/>
                  <a:pt x="21628" y="29120"/>
                  <a:pt x="22945" y="26555"/>
                </a:cubicBezTo>
                <a:lnTo>
                  <a:pt x="23014" y="26555"/>
                </a:lnTo>
                <a:cubicBezTo>
                  <a:pt x="23361" y="25862"/>
                  <a:pt x="23707" y="25238"/>
                  <a:pt x="24123" y="24614"/>
                </a:cubicBezTo>
                <a:cubicBezTo>
                  <a:pt x="24608" y="23921"/>
                  <a:pt x="25163" y="23228"/>
                  <a:pt x="25787" y="22673"/>
                </a:cubicBezTo>
                <a:cubicBezTo>
                  <a:pt x="25856" y="22673"/>
                  <a:pt x="25926" y="22673"/>
                  <a:pt x="25995" y="22604"/>
                </a:cubicBezTo>
                <a:lnTo>
                  <a:pt x="26064" y="22604"/>
                </a:lnTo>
                <a:cubicBezTo>
                  <a:pt x="26150" y="22775"/>
                  <a:pt x="26262" y="22894"/>
                  <a:pt x="26433" y="22894"/>
                </a:cubicBezTo>
                <a:cubicBezTo>
                  <a:pt x="26539" y="22894"/>
                  <a:pt x="26668" y="22849"/>
                  <a:pt x="26827" y="22743"/>
                </a:cubicBezTo>
                <a:cubicBezTo>
                  <a:pt x="26827" y="22743"/>
                  <a:pt x="26827" y="22673"/>
                  <a:pt x="26827" y="22673"/>
                </a:cubicBezTo>
                <a:cubicBezTo>
                  <a:pt x="26757" y="22691"/>
                  <a:pt x="26697" y="22699"/>
                  <a:pt x="26644" y="22699"/>
                </a:cubicBezTo>
                <a:cubicBezTo>
                  <a:pt x="26484" y="22699"/>
                  <a:pt x="26393" y="22621"/>
                  <a:pt x="26341" y="22465"/>
                </a:cubicBezTo>
                <a:cubicBezTo>
                  <a:pt x="26341" y="22396"/>
                  <a:pt x="26341" y="22396"/>
                  <a:pt x="26341" y="22327"/>
                </a:cubicBezTo>
                <a:cubicBezTo>
                  <a:pt x="26341" y="21980"/>
                  <a:pt x="26411" y="21703"/>
                  <a:pt x="26619" y="21426"/>
                </a:cubicBezTo>
                <a:cubicBezTo>
                  <a:pt x="26804" y="21241"/>
                  <a:pt x="27142" y="21056"/>
                  <a:pt x="27430" y="21056"/>
                </a:cubicBezTo>
                <a:cubicBezTo>
                  <a:pt x="27574" y="21056"/>
                  <a:pt x="27705" y="21102"/>
                  <a:pt x="27797" y="21218"/>
                </a:cubicBezTo>
                <a:cubicBezTo>
                  <a:pt x="28074" y="21495"/>
                  <a:pt x="28144" y="21911"/>
                  <a:pt x="28005" y="22327"/>
                </a:cubicBezTo>
                <a:cubicBezTo>
                  <a:pt x="27797" y="22812"/>
                  <a:pt x="27520" y="23228"/>
                  <a:pt x="27104" y="23505"/>
                </a:cubicBezTo>
                <a:cubicBezTo>
                  <a:pt x="27104" y="23575"/>
                  <a:pt x="27104" y="23644"/>
                  <a:pt x="27173" y="23644"/>
                </a:cubicBezTo>
                <a:cubicBezTo>
                  <a:pt x="27866" y="23367"/>
                  <a:pt x="28352" y="22743"/>
                  <a:pt x="28352" y="22050"/>
                </a:cubicBezTo>
                <a:cubicBezTo>
                  <a:pt x="28490" y="21495"/>
                  <a:pt x="28144" y="20940"/>
                  <a:pt x="27658" y="20732"/>
                </a:cubicBezTo>
                <a:cubicBezTo>
                  <a:pt x="27592" y="20720"/>
                  <a:pt x="27526" y="20715"/>
                  <a:pt x="27462" y="20715"/>
                </a:cubicBezTo>
                <a:cubicBezTo>
                  <a:pt x="26791" y="20715"/>
                  <a:pt x="26260" y="21342"/>
                  <a:pt x="26133" y="21911"/>
                </a:cubicBezTo>
                <a:cubicBezTo>
                  <a:pt x="26064" y="21980"/>
                  <a:pt x="26064" y="22050"/>
                  <a:pt x="26133" y="22119"/>
                </a:cubicBezTo>
                <a:lnTo>
                  <a:pt x="25995" y="22119"/>
                </a:lnTo>
                <a:cubicBezTo>
                  <a:pt x="25926" y="22188"/>
                  <a:pt x="25856" y="22258"/>
                  <a:pt x="25856" y="22327"/>
                </a:cubicBezTo>
                <a:cubicBezTo>
                  <a:pt x="25440" y="23020"/>
                  <a:pt x="24816" y="23644"/>
                  <a:pt x="24262" y="24268"/>
                </a:cubicBezTo>
                <a:cubicBezTo>
                  <a:pt x="24123" y="24476"/>
                  <a:pt x="24054" y="24684"/>
                  <a:pt x="23846" y="24961"/>
                </a:cubicBezTo>
                <a:cubicBezTo>
                  <a:pt x="24608" y="23228"/>
                  <a:pt x="25232" y="21495"/>
                  <a:pt x="25579" y="19693"/>
                </a:cubicBezTo>
                <a:cubicBezTo>
                  <a:pt x="25856" y="19554"/>
                  <a:pt x="26133" y="19346"/>
                  <a:pt x="26272" y="19138"/>
                </a:cubicBezTo>
                <a:cubicBezTo>
                  <a:pt x="26549" y="19069"/>
                  <a:pt x="26688" y="18930"/>
                  <a:pt x="26896" y="18792"/>
                </a:cubicBezTo>
                <a:cubicBezTo>
                  <a:pt x="26965" y="18792"/>
                  <a:pt x="26965" y="18722"/>
                  <a:pt x="26965" y="18653"/>
                </a:cubicBezTo>
                <a:cubicBezTo>
                  <a:pt x="27035" y="18792"/>
                  <a:pt x="27035" y="18930"/>
                  <a:pt x="27173" y="19000"/>
                </a:cubicBezTo>
                <a:cubicBezTo>
                  <a:pt x="27312" y="19207"/>
                  <a:pt x="27554" y="19311"/>
                  <a:pt x="27806" y="19311"/>
                </a:cubicBezTo>
                <a:cubicBezTo>
                  <a:pt x="28057" y="19311"/>
                  <a:pt x="28317" y="19207"/>
                  <a:pt x="28490" y="19000"/>
                </a:cubicBezTo>
                <a:cubicBezTo>
                  <a:pt x="28837" y="18584"/>
                  <a:pt x="29045" y="18029"/>
                  <a:pt x="28976" y="17475"/>
                </a:cubicBezTo>
                <a:cubicBezTo>
                  <a:pt x="28930" y="17021"/>
                  <a:pt x="28558" y="16745"/>
                  <a:pt x="28170" y="16745"/>
                </a:cubicBezTo>
                <a:cubicBezTo>
                  <a:pt x="27966" y="16745"/>
                  <a:pt x="27757" y="16822"/>
                  <a:pt x="27589" y="16989"/>
                </a:cubicBezTo>
                <a:cubicBezTo>
                  <a:pt x="27589" y="16989"/>
                  <a:pt x="27589" y="17059"/>
                  <a:pt x="27589" y="17128"/>
                </a:cubicBezTo>
                <a:cubicBezTo>
                  <a:pt x="27050" y="17330"/>
                  <a:pt x="26707" y="17925"/>
                  <a:pt x="26816" y="18595"/>
                </a:cubicBezTo>
                <a:lnTo>
                  <a:pt x="26816" y="18595"/>
                </a:lnTo>
                <a:cubicBezTo>
                  <a:pt x="26799" y="18555"/>
                  <a:pt x="26764" y="18538"/>
                  <a:pt x="26726" y="18538"/>
                </a:cubicBezTo>
                <a:cubicBezTo>
                  <a:pt x="26688" y="18538"/>
                  <a:pt x="26647" y="18555"/>
                  <a:pt x="26619" y="18584"/>
                </a:cubicBezTo>
                <a:cubicBezTo>
                  <a:pt x="26549" y="18584"/>
                  <a:pt x="26480" y="18653"/>
                  <a:pt x="26341" y="18722"/>
                </a:cubicBezTo>
                <a:cubicBezTo>
                  <a:pt x="26203" y="18792"/>
                  <a:pt x="26133" y="18861"/>
                  <a:pt x="25995" y="19000"/>
                </a:cubicBezTo>
                <a:cubicBezTo>
                  <a:pt x="25856" y="19138"/>
                  <a:pt x="25718" y="19277"/>
                  <a:pt x="25579" y="19415"/>
                </a:cubicBezTo>
                <a:cubicBezTo>
                  <a:pt x="25579" y="19207"/>
                  <a:pt x="25648" y="18930"/>
                  <a:pt x="25718" y="18722"/>
                </a:cubicBezTo>
                <a:cubicBezTo>
                  <a:pt x="26133" y="17890"/>
                  <a:pt x="26411" y="16989"/>
                  <a:pt x="26549" y="16088"/>
                </a:cubicBezTo>
                <a:cubicBezTo>
                  <a:pt x="26688" y="16157"/>
                  <a:pt x="26757" y="16227"/>
                  <a:pt x="26896" y="16227"/>
                </a:cubicBezTo>
                <a:cubicBezTo>
                  <a:pt x="26965" y="16227"/>
                  <a:pt x="26965" y="16157"/>
                  <a:pt x="26896" y="16157"/>
                </a:cubicBezTo>
                <a:cubicBezTo>
                  <a:pt x="26757" y="16019"/>
                  <a:pt x="26619" y="15880"/>
                  <a:pt x="26549" y="15742"/>
                </a:cubicBezTo>
                <a:lnTo>
                  <a:pt x="26549" y="15603"/>
                </a:lnTo>
                <a:cubicBezTo>
                  <a:pt x="26549" y="15603"/>
                  <a:pt x="26480" y="15534"/>
                  <a:pt x="26480" y="15534"/>
                </a:cubicBezTo>
                <a:cubicBezTo>
                  <a:pt x="26341" y="15118"/>
                  <a:pt x="26411" y="14702"/>
                  <a:pt x="26619" y="14355"/>
                </a:cubicBezTo>
                <a:cubicBezTo>
                  <a:pt x="26732" y="14073"/>
                  <a:pt x="27074" y="13745"/>
                  <a:pt x="27422" y="13745"/>
                </a:cubicBezTo>
                <a:cubicBezTo>
                  <a:pt x="27501" y="13745"/>
                  <a:pt x="27581" y="13762"/>
                  <a:pt x="27658" y="13801"/>
                </a:cubicBezTo>
                <a:cubicBezTo>
                  <a:pt x="28005" y="14078"/>
                  <a:pt x="28144" y="14425"/>
                  <a:pt x="28144" y="14840"/>
                </a:cubicBezTo>
                <a:cubicBezTo>
                  <a:pt x="28074" y="15326"/>
                  <a:pt x="27866" y="15811"/>
                  <a:pt x="27451" y="16157"/>
                </a:cubicBezTo>
                <a:cubicBezTo>
                  <a:pt x="27451" y="16157"/>
                  <a:pt x="27451" y="16296"/>
                  <a:pt x="27589" y="16296"/>
                </a:cubicBezTo>
                <a:cubicBezTo>
                  <a:pt x="28629" y="15811"/>
                  <a:pt x="28837" y="13870"/>
                  <a:pt x="27658" y="13454"/>
                </a:cubicBezTo>
                <a:cubicBezTo>
                  <a:pt x="27559" y="13421"/>
                  <a:pt x="27463" y="13406"/>
                  <a:pt x="27371" y="13406"/>
                </a:cubicBezTo>
                <a:cubicBezTo>
                  <a:pt x="26495" y="13406"/>
                  <a:pt x="25952" y="14794"/>
                  <a:pt x="26203" y="15672"/>
                </a:cubicBezTo>
                <a:lnTo>
                  <a:pt x="26203" y="16504"/>
                </a:lnTo>
                <a:cubicBezTo>
                  <a:pt x="26203" y="16573"/>
                  <a:pt x="26203" y="16573"/>
                  <a:pt x="26203" y="16573"/>
                </a:cubicBezTo>
                <a:cubicBezTo>
                  <a:pt x="26064" y="17128"/>
                  <a:pt x="25926" y="17613"/>
                  <a:pt x="25718" y="18098"/>
                </a:cubicBezTo>
                <a:cubicBezTo>
                  <a:pt x="25787" y="16851"/>
                  <a:pt x="25787" y="15603"/>
                  <a:pt x="25579" y="14425"/>
                </a:cubicBezTo>
                <a:cubicBezTo>
                  <a:pt x="25648" y="14355"/>
                  <a:pt x="25648" y="14286"/>
                  <a:pt x="25648" y="14217"/>
                </a:cubicBezTo>
                <a:lnTo>
                  <a:pt x="25648" y="14147"/>
                </a:lnTo>
                <a:cubicBezTo>
                  <a:pt x="25648" y="14078"/>
                  <a:pt x="25579" y="13939"/>
                  <a:pt x="25579" y="13870"/>
                </a:cubicBezTo>
                <a:cubicBezTo>
                  <a:pt x="25718" y="13731"/>
                  <a:pt x="25787" y="13523"/>
                  <a:pt x="25787" y="13385"/>
                </a:cubicBezTo>
                <a:cubicBezTo>
                  <a:pt x="25856" y="12761"/>
                  <a:pt x="25648" y="12206"/>
                  <a:pt x="25302" y="11721"/>
                </a:cubicBezTo>
                <a:cubicBezTo>
                  <a:pt x="25153" y="11512"/>
                  <a:pt x="24940" y="11419"/>
                  <a:pt x="24728" y="11419"/>
                </a:cubicBezTo>
                <a:cubicBezTo>
                  <a:pt x="24449" y="11419"/>
                  <a:pt x="24172" y="11583"/>
                  <a:pt x="24054" y="11860"/>
                </a:cubicBezTo>
                <a:cubicBezTo>
                  <a:pt x="24054" y="11909"/>
                  <a:pt x="24054" y="11958"/>
                  <a:pt x="24078" y="11958"/>
                </a:cubicBezTo>
                <a:cubicBezTo>
                  <a:pt x="24089" y="11958"/>
                  <a:pt x="24103" y="11949"/>
                  <a:pt x="24123" y="11929"/>
                </a:cubicBezTo>
                <a:cubicBezTo>
                  <a:pt x="24309" y="11818"/>
                  <a:pt x="24474" y="11746"/>
                  <a:pt x="24631" y="11746"/>
                </a:cubicBezTo>
                <a:cubicBezTo>
                  <a:pt x="24767" y="11746"/>
                  <a:pt x="24895" y="11800"/>
                  <a:pt x="25024" y="11929"/>
                </a:cubicBezTo>
                <a:cubicBezTo>
                  <a:pt x="25302" y="12276"/>
                  <a:pt x="25440" y="12622"/>
                  <a:pt x="25510" y="13038"/>
                </a:cubicBezTo>
                <a:cubicBezTo>
                  <a:pt x="25510" y="13107"/>
                  <a:pt x="25510" y="13315"/>
                  <a:pt x="25510" y="13454"/>
                </a:cubicBezTo>
                <a:cubicBezTo>
                  <a:pt x="25469" y="13413"/>
                  <a:pt x="25428" y="13397"/>
                  <a:pt x="25391" y="13397"/>
                </a:cubicBezTo>
                <a:cubicBezTo>
                  <a:pt x="25302" y="13397"/>
                  <a:pt x="25232" y="13495"/>
                  <a:pt x="25232" y="13593"/>
                </a:cubicBezTo>
                <a:lnTo>
                  <a:pt x="25232" y="13662"/>
                </a:lnTo>
                <a:lnTo>
                  <a:pt x="25163" y="13662"/>
                </a:lnTo>
                <a:cubicBezTo>
                  <a:pt x="24470" y="13385"/>
                  <a:pt x="24123" y="12484"/>
                  <a:pt x="24608" y="11860"/>
                </a:cubicBezTo>
                <a:cubicBezTo>
                  <a:pt x="24608" y="11811"/>
                  <a:pt x="24574" y="11762"/>
                  <a:pt x="24529" y="11762"/>
                </a:cubicBezTo>
                <a:cubicBezTo>
                  <a:pt x="24510" y="11762"/>
                  <a:pt x="24490" y="11770"/>
                  <a:pt x="24470" y="11790"/>
                </a:cubicBezTo>
                <a:cubicBezTo>
                  <a:pt x="24123" y="11998"/>
                  <a:pt x="24123" y="12553"/>
                  <a:pt x="24193" y="12969"/>
                </a:cubicBezTo>
                <a:cubicBezTo>
                  <a:pt x="24262" y="13385"/>
                  <a:pt x="24539" y="13731"/>
                  <a:pt x="24955" y="13870"/>
                </a:cubicBezTo>
                <a:cubicBezTo>
                  <a:pt x="25024" y="13939"/>
                  <a:pt x="25163" y="13939"/>
                  <a:pt x="25302" y="13939"/>
                </a:cubicBezTo>
                <a:cubicBezTo>
                  <a:pt x="25302" y="14009"/>
                  <a:pt x="25302" y="14009"/>
                  <a:pt x="25302" y="14009"/>
                </a:cubicBezTo>
                <a:lnTo>
                  <a:pt x="25302" y="14147"/>
                </a:lnTo>
                <a:lnTo>
                  <a:pt x="25302" y="14217"/>
                </a:lnTo>
                <a:cubicBezTo>
                  <a:pt x="25302" y="14286"/>
                  <a:pt x="25302" y="14355"/>
                  <a:pt x="25371" y="14355"/>
                </a:cubicBezTo>
                <a:cubicBezTo>
                  <a:pt x="25371" y="14494"/>
                  <a:pt x="25371" y="14563"/>
                  <a:pt x="25440" y="14702"/>
                </a:cubicBezTo>
                <a:cubicBezTo>
                  <a:pt x="25510" y="15326"/>
                  <a:pt x="25579" y="15950"/>
                  <a:pt x="25579" y="16573"/>
                </a:cubicBezTo>
                <a:cubicBezTo>
                  <a:pt x="25579" y="17197"/>
                  <a:pt x="25579" y="17821"/>
                  <a:pt x="25510" y="18445"/>
                </a:cubicBezTo>
                <a:lnTo>
                  <a:pt x="25371" y="18722"/>
                </a:lnTo>
                <a:cubicBezTo>
                  <a:pt x="25302" y="18029"/>
                  <a:pt x="25094" y="17405"/>
                  <a:pt x="24747" y="16851"/>
                </a:cubicBezTo>
                <a:cubicBezTo>
                  <a:pt x="24747" y="16851"/>
                  <a:pt x="24747" y="16781"/>
                  <a:pt x="24747" y="16781"/>
                </a:cubicBezTo>
                <a:cubicBezTo>
                  <a:pt x="24747" y="16781"/>
                  <a:pt x="24747" y="16712"/>
                  <a:pt x="24747" y="16712"/>
                </a:cubicBezTo>
                <a:cubicBezTo>
                  <a:pt x="24747" y="16712"/>
                  <a:pt x="24747" y="16643"/>
                  <a:pt x="24747" y="16643"/>
                </a:cubicBezTo>
                <a:lnTo>
                  <a:pt x="24747" y="16573"/>
                </a:lnTo>
                <a:cubicBezTo>
                  <a:pt x="25143" y="15717"/>
                  <a:pt x="24097" y="14484"/>
                  <a:pt x="23218" y="14484"/>
                </a:cubicBezTo>
                <a:cubicBezTo>
                  <a:pt x="23173" y="14484"/>
                  <a:pt x="23128" y="14487"/>
                  <a:pt x="23083" y="14494"/>
                </a:cubicBezTo>
                <a:cubicBezTo>
                  <a:pt x="23014" y="14494"/>
                  <a:pt x="23014" y="14632"/>
                  <a:pt x="23083" y="14632"/>
                </a:cubicBezTo>
                <a:cubicBezTo>
                  <a:pt x="23777" y="14840"/>
                  <a:pt x="24678" y="15603"/>
                  <a:pt x="24470" y="16365"/>
                </a:cubicBezTo>
                <a:cubicBezTo>
                  <a:pt x="24470" y="16573"/>
                  <a:pt x="24262" y="16573"/>
                  <a:pt x="24054" y="16643"/>
                </a:cubicBezTo>
                <a:cubicBezTo>
                  <a:pt x="23846" y="16643"/>
                  <a:pt x="23638" y="16296"/>
                  <a:pt x="23499" y="16088"/>
                </a:cubicBezTo>
                <a:cubicBezTo>
                  <a:pt x="23291" y="15742"/>
                  <a:pt x="23083" y="15326"/>
                  <a:pt x="23014" y="14910"/>
                </a:cubicBezTo>
                <a:cubicBezTo>
                  <a:pt x="23014" y="14875"/>
                  <a:pt x="22997" y="14858"/>
                  <a:pt x="22979" y="14858"/>
                </a:cubicBezTo>
                <a:cubicBezTo>
                  <a:pt x="22962" y="14858"/>
                  <a:pt x="22945" y="14875"/>
                  <a:pt x="22945" y="14910"/>
                </a:cubicBezTo>
                <a:cubicBezTo>
                  <a:pt x="22945" y="15534"/>
                  <a:pt x="23153" y="16088"/>
                  <a:pt x="23499" y="16573"/>
                </a:cubicBezTo>
                <a:cubicBezTo>
                  <a:pt x="23652" y="16776"/>
                  <a:pt x="23915" y="16905"/>
                  <a:pt x="24182" y="16905"/>
                </a:cubicBezTo>
                <a:cubicBezTo>
                  <a:pt x="24279" y="16905"/>
                  <a:pt x="24377" y="16888"/>
                  <a:pt x="24470" y="16851"/>
                </a:cubicBezTo>
                <a:lnTo>
                  <a:pt x="24470" y="16920"/>
                </a:lnTo>
                <a:cubicBezTo>
                  <a:pt x="24470" y="16989"/>
                  <a:pt x="24539" y="17128"/>
                  <a:pt x="24539" y="17197"/>
                </a:cubicBezTo>
                <a:cubicBezTo>
                  <a:pt x="24539" y="17246"/>
                  <a:pt x="24608" y="17295"/>
                  <a:pt x="24698" y="17295"/>
                </a:cubicBezTo>
                <a:cubicBezTo>
                  <a:pt x="24735" y="17295"/>
                  <a:pt x="24776" y="17287"/>
                  <a:pt x="24816" y="17267"/>
                </a:cubicBezTo>
                <a:cubicBezTo>
                  <a:pt x="25024" y="17821"/>
                  <a:pt x="25232" y="18445"/>
                  <a:pt x="25232" y="19069"/>
                </a:cubicBezTo>
                <a:cubicBezTo>
                  <a:pt x="25232" y="19138"/>
                  <a:pt x="25232" y="19207"/>
                  <a:pt x="25232" y="19207"/>
                </a:cubicBezTo>
                <a:cubicBezTo>
                  <a:pt x="25232" y="19277"/>
                  <a:pt x="25232" y="19346"/>
                  <a:pt x="25232" y="19415"/>
                </a:cubicBezTo>
                <a:cubicBezTo>
                  <a:pt x="25163" y="19415"/>
                  <a:pt x="25163" y="19623"/>
                  <a:pt x="25232" y="19623"/>
                </a:cubicBezTo>
                <a:cubicBezTo>
                  <a:pt x="25232" y="19762"/>
                  <a:pt x="25232" y="19901"/>
                  <a:pt x="25163" y="20039"/>
                </a:cubicBezTo>
                <a:cubicBezTo>
                  <a:pt x="24886" y="21287"/>
                  <a:pt x="24470" y="22535"/>
                  <a:pt x="23985" y="23644"/>
                </a:cubicBezTo>
                <a:cubicBezTo>
                  <a:pt x="23985" y="23575"/>
                  <a:pt x="24054" y="23436"/>
                  <a:pt x="24054" y="23367"/>
                </a:cubicBezTo>
                <a:cubicBezTo>
                  <a:pt x="24054" y="23297"/>
                  <a:pt x="24054" y="23297"/>
                  <a:pt x="24054" y="23297"/>
                </a:cubicBezTo>
                <a:lnTo>
                  <a:pt x="24054" y="23159"/>
                </a:lnTo>
                <a:cubicBezTo>
                  <a:pt x="24123" y="22951"/>
                  <a:pt x="24193" y="22743"/>
                  <a:pt x="24262" y="22535"/>
                </a:cubicBezTo>
                <a:cubicBezTo>
                  <a:pt x="24262" y="22535"/>
                  <a:pt x="24231" y="22504"/>
                  <a:pt x="24211" y="22504"/>
                </a:cubicBezTo>
                <a:cubicBezTo>
                  <a:pt x="24200" y="22504"/>
                  <a:pt x="24193" y="22512"/>
                  <a:pt x="24193" y="22535"/>
                </a:cubicBezTo>
                <a:lnTo>
                  <a:pt x="24123" y="22743"/>
                </a:lnTo>
                <a:cubicBezTo>
                  <a:pt x="24123" y="22188"/>
                  <a:pt x="24123" y="21634"/>
                  <a:pt x="24123" y="21079"/>
                </a:cubicBezTo>
                <a:lnTo>
                  <a:pt x="24123" y="21010"/>
                </a:lnTo>
                <a:cubicBezTo>
                  <a:pt x="24054" y="20802"/>
                  <a:pt x="24054" y="20594"/>
                  <a:pt x="23985" y="20455"/>
                </a:cubicBezTo>
                <a:cubicBezTo>
                  <a:pt x="24054" y="20317"/>
                  <a:pt x="24193" y="20178"/>
                  <a:pt x="24262" y="20039"/>
                </a:cubicBezTo>
                <a:cubicBezTo>
                  <a:pt x="24470" y="19693"/>
                  <a:pt x="24539" y="19277"/>
                  <a:pt x="24470" y="18861"/>
                </a:cubicBezTo>
                <a:cubicBezTo>
                  <a:pt x="24341" y="18283"/>
                  <a:pt x="23796" y="17883"/>
                  <a:pt x="23220" y="17883"/>
                </a:cubicBezTo>
                <a:cubicBezTo>
                  <a:pt x="23174" y="17883"/>
                  <a:pt x="23129" y="17885"/>
                  <a:pt x="23083" y="17890"/>
                </a:cubicBezTo>
                <a:cubicBezTo>
                  <a:pt x="22806" y="17890"/>
                  <a:pt x="22598" y="18029"/>
                  <a:pt x="22390" y="18237"/>
                </a:cubicBezTo>
                <a:cubicBezTo>
                  <a:pt x="22252" y="18584"/>
                  <a:pt x="22252" y="18930"/>
                  <a:pt x="22390" y="19207"/>
                </a:cubicBezTo>
                <a:cubicBezTo>
                  <a:pt x="22390" y="19242"/>
                  <a:pt x="22425" y="19259"/>
                  <a:pt x="22460" y="19259"/>
                </a:cubicBezTo>
                <a:cubicBezTo>
                  <a:pt x="22494" y="19259"/>
                  <a:pt x="22529" y="19242"/>
                  <a:pt x="22529" y="19207"/>
                </a:cubicBezTo>
                <a:cubicBezTo>
                  <a:pt x="22529" y="19207"/>
                  <a:pt x="22529" y="19138"/>
                  <a:pt x="22529" y="19069"/>
                </a:cubicBezTo>
                <a:cubicBezTo>
                  <a:pt x="22598" y="19623"/>
                  <a:pt x="22806" y="20594"/>
                  <a:pt x="23430" y="20732"/>
                </a:cubicBezTo>
                <a:cubicBezTo>
                  <a:pt x="23499" y="20732"/>
                  <a:pt x="23638" y="20732"/>
                  <a:pt x="23707" y="20663"/>
                </a:cubicBezTo>
                <a:lnTo>
                  <a:pt x="23707" y="20732"/>
                </a:lnTo>
                <a:cubicBezTo>
                  <a:pt x="23707" y="20732"/>
                  <a:pt x="23777" y="20802"/>
                  <a:pt x="23777" y="20802"/>
                </a:cubicBezTo>
                <a:cubicBezTo>
                  <a:pt x="23846" y="21634"/>
                  <a:pt x="23777" y="22465"/>
                  <a:pt x="23777" y="23297"/>
                </a:cubicBezTo>
                <a:cubicBezTo>
                  <a:pt x="23569" y="23921"/>
                  <a:pt x="23361" y="24545"/>
                  <a:pt x="23153" y="25169"/>
                </a:cubicBezTo>
                <a:cubicBezTo>
                  <a:pt x="22945" y="25654"/>
                  <a:pt x="22668" y="26139"/>
                  <a:pt x="22460" y="26625"/>
                </a:cubicBezTo>
                <a:cubicBezTo>
                  <a:pt x="22390" y="26694"/>
                  <a:pt x="22390" y="26763"/>
                  <a:pt x="22321" y="26833"/>
                </a:cubicBezTo>
                <a:cubicBezTo>
                  <a:pt x="21905" y="27595"/>
                  <a:pt x="21350" y="28288"/>
                  <a:pt x="20935" y="28981"/>
                </a:cubicBezTo>
                <a:cubicBezTo>
                  <a:pt x="20889" y="29027"/>
                  <a:pt x="20843" y="29073"/>
                  <a:pt x="20818" y="29138"/>
                </a:cubicBezTo>
                <a:lnTo>
                  <a:pt x="20818" y="29138"/>
                </a:lnTo>
                <a:cubicBezTo>
                  <a:pt x="20866" y="28832"/>
                  <a:pt x="20873" y="28525"/>
                  <a:pt x="20935" y="28219"/>
                </a:cubicBezTo>
                <a:cubicBezTo>
                  <a:pt x="20935" y="27248"/>
                  <a:pt x="20796" y="26278"/>
                  <a:pt x="20519" y="25308"/>
                </a:cubicBezTo>
                <a:cubicBezTo>
                  <a:pt x="20548" y="25044"/>
                  <a:pt x="20590" y="24780"/>
                  <a:pt x="20644" y="24516"/>
                </a:cubicBezTo>
                <a:lnTo>
                  <a:pt x="20644" y="24516"/>
                </a:lnTo>
                <a:cubicBezTo>
                  <a:pt x="20624" y="24313"/>
                  <a:pt x="20588" y="24100"/>
                  <a:pt x="20588" y="23852"/>
                </a:cubicBezTo>
                <a:cubicBezTo>
                  <a:pt x="20588" y="23852"/>
                  <a:pt x="20657" y="23852"/>
                  <a:pt x="20657" y="23783"/>
                </a:cubicBezTo>
                <a:cubicBezTo>
                  <a:pt x="20588" y="23575"/>
                  <a:pt x="20588" y="23367"/>
                  <a:pt x="20519" y="23159"/>
                </a:cubicBezTo>
                <a:cubicBezTo>
                  <a:pt x="20519" y="22743"/>
                  <a:pt x="20449" y="22396"/>
                  <a:pt x="20449" y="21980"/>
                </a:cubicBezTo>
                <a:cubicBezTo>
                  <a:pt x="20380" y="21495"/>
                  <a:pt x="20380" y="21010"/>
                  <a:pt x="20449" y="20525"/>
                </a:cubicBezTo>
                <a:cubicBezTo>
                  <a:pt x="20449" y="20525"/>
                  <a:pt x="20519" y="20039"/>
                  <a:pt x="20588" y="19623"/>
                </a:cubicBezTo>
                <a:lnTo>
                  <a:pt x="20588" y="19831"/>
                </a:lnTo>
                <a:cubicBezTo>
                  <a:pt x="20588" y="19866"/>
                  <a:pt x="20640" y="19883"/>
                  <a:pt x="20692" y="19883"/>
                </a:cubicBezTo>
                <a:cubicBezTo>
                  <a:pt x="20744" y="19883"/>
                  <a:pt x="20796" y="19866"/>
                  <a:pt x="20796" y="19831"/>
                </a:cubicBezTo>
                <a:cubicBezTo>
                  <a:pt x="20796" y="19693"/>
                  <a:pt x="20865" y="19554"/>
                  <a:pt x="20865" y="19415"/>
                </a:cubicBezTo>
                <a:lnTo>
                  <a:pt x="21004" y="19415"/>
                </a:lnTo>
                <a:cubicBezTo>
                  <a:pt x="21036" y="19419"/>
                  <a:pt x="21067" y="19421"/>
                  <a:pt x="21098" y="19421"/>
                </a:cubicBezTo>
                <a:cubicBezTo>
                  <a:pt x="21606" y="19421"/>
                  <a:pt x="21986" y="18902"/>
                  <a:pt x="22182" y="18445"/>
                </a:cubicBezTo>
                <a:cubicBezTo>
                  <a:pt x="22390" y="17960"/>
                  <a:pt x="22182" y="16989"/>
                  <a:pt x="21489" y="16851"/>
                </a:cubicBezTo>
                <a:cubicBezTo>
                  <a:pt x="21489" y="16851"/>
                  <a:pt x="21420" y="16851"/>
                  <a:pt x="21420" y="16920"/>
                </a:cubicBezTo>
                <a:cubicBezTo>
                  <a:pt x="21386" y="16887"/>
                  <a:pt x="21349" y="16873"/>
                  <a:pt x="21311" y="16873"/>
                </a:cubicBezTo>
                <a:cubicBezTo>
                  <a:pt x="21189" y="16873"/>
                  <a:pt x="21057" y="17006"/>
                  <a:pt x="21004" y="17059"/>
                </a:cubicBezTo>
                <a:cubicBezTo>
                  <a:pt x="20727" y="17336"/>
                  <a:pt x="20449" y="17682"/>
                  <a:pt x="20311" y="18029"/>
                </a:cubicBezTo>
                <a:cubicBezTo>
                  <a:pt x="20172" y="18445"/>
                  <a:pt x="20241" y="18861"/>
                  <a:pt x="20519" y="19207"/>
                </a:cubicBezTo>
                <a:cubicBezTo>
                  <a:pt x="20172" y="20178"/>
                  <a:pt x="20033" y="21218"/>
                  <a:pt x="20172" y="22258"/>
                </a:cubicBezTo>
                <a:cubicBezTo>
                  <a:pt x="20033" y="21911"/>
                  <a:pt x="19825" y="21495"/>
                  <a:pt x="19687" y="21148"/>
                </a:cubicBezTo>
                <a:cubicBezTo>
                  <a:pt x="19964" y="20594"/>
                  <a:pt x="19895" y="19831"/>
                  <a:pt x="19479" y="19346"/>
                </a:cubicBezTo>
                <a:cubicBezTo>
                  <a:pt x="19214" y="18976"/>
                  <a:pt x="18707" y="18605"/>
                  <a:pt x="18204" y="18605"/>
                </a:cubicBezTo>
                <a:cubicBezTo>
                  <a:pt x="18048" y="18605"/>
                  <a:pt x="17893" y="18640"/>
                  <a:pt x="17746" y="18722"/>
                </a:cubicBezTo>
                <a:cubicBezTo>
                  <a:pt x="17053" y="19069"/>
                  <a:pt x="17261" y="20247"/>
                  <a:pt x="17607" y="20802"/>
                </a:cubicBezTo>
                <a:cubicBezTo>
                  <a:pt x="17861" y="21140"/>
                  <a:pt x="18268" y="21426"/>
                  <a:pt x="18626" y="21426"/>
                </a:cubicBezTo>
                <a:cubicBezTo>
                  <a:pt x="18856" y="21426"/>
                  <a:pt x="19066" y="21308"/>
                  <a:pt x="19202" y="21010"/>
                </a:cubicBezTo>
                <a:lnTo>
                  <a:pt x="19202" y="21010"/>
                </a:lnTo>
                <a:cubicBezTo>
                  <a:pt x="19061" y="21231"/>
                  <a:pt x="18902" y="21318"/>
                  <a:pt x="18741" y="21318"/>
                </a:cubicBezTo>
                <a:cubicBezTo>
                  <a:pt x="18349" y="21318"/>
                  <a:pt x="17943" y="20799"/>
                  <a:pt x="17746" y="20455"/>
                </a:cubicBezTo>
                <a:cubicBezTo>
                  <a:pt x="17469" y="19970"/>
                  <a:pt x="17538" y="19138"/>
                  <a:pt x="18162" y="19000"/>
                </a:cubicBezTo>
                <a:cubicBezTo>
                  <a:pt x="18189" y="18995"/>
                  <a:pt x="18216" y="18993"/>
                  <a:pt x="18244" y="18993"/>
                </a:cubicBezTo>
                <a:cubicBezTo>
                  <a:pt x="18640" y="18993"/>
                  <a:pt x="19081" y="19438"/>
                  <a:pt x="19340" y="19762"/>
                </a:cubicBezTo>
                <a:cubicBezTo>
                  <a:pt x="19548" y="20109"/>
                  <a:pt x="19618" y="20525"/>
                  <a:pt x="19548" y="20871"/>
                </a:cubicBezTo>
                <a:lnTo>
                  <a:pt x="19479" y="20871"/>
                </a:lnTo>
                <a:cubicBezTo>
                  <a:pt x="19450" y="20784"/>
                  <a:pt x="19397" y="20746"/>
                  <a:pt x="19344" y="20746"/>
                </a:cubicBezTo>
                <a:cubicBezTo>
                  <a:pt x="19272" y="20746"/>
                  <a:pt x="19202" y="20820"/>
                  <a:pt x="19202" y="20940"/>
                </a:cubicBezTo>
                <a:cubicBezTo>
                  <a:pt x="19202" y="20940"/>
                  <a:pt x="19202" y="21010"/>
                  <a:pt x="19202" y="21010"/>
                </a:cubicBezTo>
                <a:cubicBezTo>
                  <a:pt x="19271" y="21148"/>
                  <a:pt x="19271" y="21218"/>
                  <a:pt x="19340" y="21287"/>
                </a:cubicBezTo>
                <a:cubicBezTo>
                  <a:pt x="19340" y="21356"/>
                  <a:pt x="19340" y="21356"/>
                  <a:pt x="19340" y="21426"/>
                </a:cubicBezTo>
                <a:cubicBezTo>
                  <a:pt x="19479" y="21564"/>
                  <a:pt x="19548" y="21703"/>
                  <a:pt x="19687" y="21842"/>
                </a:cubicBezTo>
                <a:cubicBezTo>
                  <a:pt x="19895" y="22188"/>
                  <a:pt x="20033" y="22673"/>
                  <a:pt x="20172" y="23089"/>
                </a:cubicBezTo>
                <a:cubicBezTo>
                  <a:pt x="20311" y="23436"/>
                  <a:pt x="20241" y="23644"/>
                  <a:pt x="20311" y="23921"/>
                </a:cubicBezTo>
                <a:cubicBezTo>
                  <a:pt x="20311" y="24406"/>
                  <a:pt x="20380" y="24892"/>
                  <a:pt x="20519" y="25377"/>
                </a:cubicBezTo>
                <a:lnTo>
                  <a:pt x="20519" y="25446"/>
                </a:lnTo>
                <a:cubicBezTo>
                  <a:pt x="20449" y="25515"/>
                  <a:pt x="20519" y="25515"/>
                  <a:pt x="20519" y="25585"/>
                </a:cubicBezTo>
                <a:cubicBezTo>
                  <a:pt x="20519" y="25862"/>
                  <a:pt x="20657" y="26139"/>
                  <a:pt x="20657" y="26417"/>
                </a:cubicBezTo>
                <a:cubicBezTo>
                  <a:pt x="20449" y="26070"/>
                  <a:pt x="20241" y="25654"/>
                  <a:pt x="20103" y="25308"/>
                </a:cubicBezTo>
                <a:cubicBezTo>
                  <a:pt x="20033" y="25100"/>
                  <a:pt x="19895" y="24892"/>
                  <a:pt x="19756" y="24684"/>
                </a:cubicBezTo>
                <a:cubicBezTo>
                  <a:pt x="19618" y="24545"/>
                  <a:pt x="19479" y="24476"/>
                  <a:pt x="19340" y="24337"/>
                </a:cubicBezTo>
                <a:cubicBezTo>
                  <a:pt x="19687" y="23713"/>
                  <a:pt x="19479" y="22951"/>
                  <a:pt x="18855" y="22604"/>
                </a:cubicBezTo>
                <a:cubicBezTo>
                  <a:pt x="18672" y="22513"/>
                  <a:pt x="18484" y="22469"/>
                  <a:pt x="18304" y="22469"/>
                </a:cubicBezTo>
                <a:cubicBezTo>
                  <a:pt x="17803" y="22469"/>
                  <a:pt x="17363" y="22805"/>
                  <a:pt x="17261" y="23367"/>
                </a:cubicBezTo>
                <a:cubicBezTo>
                  <a:pt x="17191" y="23921"/>
                  <a:pt x="17469" y="24545"/>
                  <a:pt x="18023" y="24892"/>
                </a:cubicBezTo>
                <a:cubicBezTo>
                  <a:pt x="18162" y="25003"/>
                  <a:pt x="18334" y="25058"/>
                  <a:pt x="18508" y="25058"/>
                </a:cubicBezTo>
                <a:cubicBezTo>
                  <a:pt x="18769" y="25058"/>
                  <a:pt x="19035" y="24933"/>
                  <a:pt x="19202" y="24684"/>
                </a:cubicBezTo>
                <a:lnTo>
                  <a:pt x="19340" y="24822"/>
                </a:lnTo>
                <a:cubicBezTo>
                  <a:pt x="19359" y="24841"/>
                  <a:pt x="19377" y="24849"/>
                  <a:pt x="19395" y="24849"/>
                </a:cubicBezTo>
                <a:cubicBezTo>
                  <a:pt x="19442" y="24849"/>
                  <a:pt x="19479" y="24785"/>
                  <a:pt x="19479" y="24684"/>
                </a:cubicBezTo>
                <a:cubicBezTo>
                  <a:pt x="19687" y="24961"/>
                  <a:pt x="19895" y="25238"/>
                  <a:pt x="19964" y="25515"/>
                </a:cubicBezTo>
                <a:cubicBezTo>
                  <a:pt x="20172" y="26001"/>
                  <a:pt x="20380" y="26417"/>
                  <a:pt x="20727" y="26763"/>
                </a:cubicBezTo>
                <a:cubicBezTo>
                  <a:pt x="20727" y="26833"/>
                  <a:pt x="20727" y="26902"/>
                  <a:pt x="20727" y="26971"/>
                </a:cubicBezTo>
                <a:cubicBezTo>
                  <a:pt x="20865" y="27595"/>
                  <a:pt x="20865" y="28288"/>
                  <a:pt x="20727" y="28981"/>
                </a:cubicBezTo>
                <a:cubicBezTo>
                  <a:pt x="20588" y="28427"/>
                  <a:pt x="20241" y="27942"/>
                  <a:pt x="19825" y="27595"/>
                </a:cubicBezTo>
                <a:cubicBezTo>
                  <a:pt x="19756" y="27526"/>
                  <a:pt x="19687" y="27456"/>
                  <a:pt x="19548" y="27387"/>
                </a:cubicBezTo>
                <a:cubicBezTo>
                  <a:pt x="19690" y="26726"/>
                  <a:pt x="18866" y="26000"/>
                  <a:pt x="18216" y="26000"/>
                </a:cubicBezTo>
                <a:cubicBezTo>
                  <a:pt x="17913" y="26000"/>
                  <a:pt x="17648" y="26158"/>
                  <a:pt x="17538" y="26555"/>
                </a:cubicBezTo>
                <a:cubicBezTo>
                  <a:pt x="17469" y="27110"/>
                  <a:pt x="17677" y="27664"/>
                  <a:pt x="18093" y="28011"/>
                </a:cubicBezTo>
                <a:cubicBezTo>
                  <a:pt x="18272" y="28235"/>
                  <a:pt x="18624" y="28458"/>
                  <a:pt x="18944" y="28458"/>
                </a:cubicBezTo>
                <a:cubicBezTo>
                  <a:pt x="19120" y="28458"/>
                  <a:pt x="19287" y="28391"/>
                  <a:pt x="19410" y="28219"/>
                </a:cubicBezTo>
                <a:cubicBezTo>
                  <a:pt x="19410" y="28219"/>
                  <a:pt x="19410" y="28150"/>
                  <a:pt x="19340" y="28150"/>
                </a:cubicBezTo>
                <a:cubicBezTo>
                  <a:pt x="19254" y="28167"/>
                  <a:pt x="19171" y="28176"/>
                  <a:pt x="19092" y="28176"/>
                </a:cubicBezTo>
                <a:cubicBezTo>
                  <a:pt x="18855" y="28176"/>
                  <a:pt x="18647" y="28098"/>
                  <a:pt x="18439" y="27942"/>
                </a:cubicBezTo>
                <a:cubicBezTo>
                  <a:pt x="18093" y="27664"/>
                  <a:pt x="17885" y="27318"/>
                  <a:pt x="17815" y="26971"/>
                </a:cubicBezTo>
                <a:cubicBezTo>
                  <a:pt x="17698" y="26619"/>
                  <a:pt x="17978" y="26316"/>
                  <a:pt x="18320" y="26316"/>
                </a:cubicBezTo>
                <a:cubicBezTo>
                  <a:pt x="18381" y="26316"/>
                  <a:pt x="18445" y="26326"/>
                  <a:pt x="18508" y="26347"/>
                </a:cubicBezTo>
                <a:cubicBezTo>
                  <a:pt x="18924" y="26486"/>
                  <a:pt x="19202" y="26833"/>
                  <a:pt x="19340" y="27318"/>
                </a:cubicBezTo>
                <a:cubicBezTo>
                  <a:pt x="19340" y="27318"/>
                  <a:pt x="19271" y="27387"/>
                  <a:pt x="19271" y="27387"/>
                </a:cubicBezTo>
                <a:cubicBezTo>
                  <a:pt x="19271" y="27456"/>
                  <a:pt x="19271" y="27456"/>
                  <a:pt x="19271" y="27526"/>
                </a:cubicBezTo>
                <a:cubicBezTo>
                  <a:pt x="19271" y="27526"/>
                  <a:pt x="19271" y="27526"/>
                  <a:pt x="19271" y="27595"/>
                </a:cubicBezTo>
                <a:cubicBezTo>
                  <a:pt x="19271" y="27595"/>
                  <a:pt x="19271" y="27664"/>
                  <a:pt x="19340" y="27664"/>
                </a:cubicBezTo>
                <a:cubicBezTo>
                  <a:pt x="19375" y="27699"/>
                  <a:pt x="19392" y="27716"/>
                  <a:pt x="19410" y="27716"/>
                </a:cubicBezTo>
                <a:cubicBezTo>
                  <a:pt x="19427" y="27716"/>
                  <a:pt x="19444" y="27699"/>
                  <a:pt x="19479" y="27664"/>
                </a:cubicBezTo>
                <a:lnTo>
                  <a:pt x="19548" y="27664"/>
                </a:lnTo>
                <a:cubicBezTo>
                  <a:pt x="19548" y="27734"/>
                  <a:pt x="19618" y="27734"/>
                  <a:pt x="19687" y="27803"/>
                </a:cubicBezTo>
                <a:cubicBezTo>
                  <a:pt x="20172" y="28219"/>
                  <a:pt x="20519" y="28704"/>
                  <a:pt x="20657" y="29328"/>
                </a:cubicBezTo>
                <a:lnTo>
                  <a:pt x="20588" y="29883"/>
                </a:lnTo>
                <a:cubicBezTo>
                  <a:pt x="19548" y="31546"/>
                  <a:pt x="18786" y="33418"/>
                  <a:pt x="18370" y="35359"/>
                </a:cubicBezTo>
                <a:cubicBezTo>
                  <a:pt x="18370" y="35440"/>
                  <a:pt x="18441" y="35474"/>
                  <a:pt x="18500" y="35474"/>
                </a:cubicBezTo>
                <a:cubicBezTo>
                  <a:pt x="18542" y="35474"/>
                  <a:pt x="18578" y="35457"/>
                  <a:pt x="18578" y="35428"/>
                </a:cubicBezTo>
                <a:cubicBezTo>
                  <a:pt x="19202" y="33834"/>
                  <a:pt x="19687" y="32239"/>
                  <a:pt x="20380" y="30784"/>
                </a:cubicBezTo>
                <a:lnTo>
                  <a:pt x="20380" y="30784"/>
                </a:lnTo>
                <a:cubicBezTo>
                  <a:pt x="20380" y="30922"/>
                  <a:pt x="20311" y="31130"/>
                  <a:pt x="20311" y="31338"/>
                </a:cubicBezTo>
                <a:cubicBezTo>
                  <a:pt x="19548" y="33002"/>
                  <a:pt x="18924" y="34735"/>
                  <a:pt x="18508" y="36537"/>
                </a:cubicBezTo>
                <a:cubicBezTo>
                  <a:pt x="18162" y="33972"/>
                  <a:pt x="17677" y="31477"/>
                  <a:pt x="17053" y="28981"/>
                </a:cubicBezTo>
                <a:cubicBezTo>
                  <a:pt x="17053" y="28947"/>
                  <a:pt x="17035" y="28929"/>
                  <a:pt x="17009" y="28929"/>
                </a:cubicBezTo>
                <a:cubicBezTo>
                  <a:pt x="16983" y="28929"/>
                  <a:pt x="16949" y="28947"/>
                  <a:pt x="16914" y="28981"/>
                </a:cubicBezTo>
                <a:cubicBezTo>
                  <a:pt x="17538" y="31685"/>
                  <a:pt x="17885" y="34388"/>
                  <a:pt x="18370" y="37092"/>
                </a:cubicBezTo>
                <a:cubicBezTo>
                  <a:pt x="18370" y="37161"/>
                  <a:pt x="18300" y="37230"/>
                  <a:pt x="18300" y="37300"/>
                </a:cubicBezTo>
                <a:cubicBezTo>
                  <a:pt x="17885" y="34873"/>
                  <a:pt x="17469" y="32517"/>
                  <a:pt x="16983" y="30091"/>
                </a:cubicBezTo>
                <a:cubicBezTo>
                  <a:pt x="16775" y="27803"/>
                  <a:pt x="16360" y="25515"/>
                  <a:pt x="15736" y="23297"/>
                </a:cubicBezTo>
                <a:cubicBezTo>
                  <a:pt x="15736" y="22465"/>
                  <a:pt x="15805" y="21703"/>
                  <a:pt x="15944" y="20940"/>
                </a:cubicBezTo>
                <a:cubicBezTo>
                  <a:pt x="16290" y="20247"/>
                  <a:pt x="16775" y="19693"/>
                  <a:pt x="17191" y="19069"/>
                </a:cubicBezTo>
                <a:cubicBezTo>
                  <a:pt x="17538" y="18653"/>
                  <a:pt x="17746" y="18168"/>
                  <a:pt x="17954" y="17682"/>
                </a:cubicBezTo>
                <a:cubicBezTo>
                  <a:pt x="18023" y="17682"/>
                  <a:pt x="18023" y="17682"/>
                  <a:pt x="18093" y="17752"/>
                </a:cubicBezTo>
                <a:cubicBezTo>
                  <a:pt x="18106" y="17765"/>
                  <a:pt x="18119" y="17771"/>
                  <a:pt x="18132" y="17771"/>
                </a:cubicBezTo>
                <a:cubicBezTo>
                  <a:pt x="18186" y="17771"/>
                  <a:pt x="18231" y="17669"/>
                  <a:pt x="18231" y="17613"/>
                </a:cubicBezTo>
                <a:cubicBezTo>
                  <a:pt x="18162" y="17544"/>
                  <a:pt x="18162" y="17475"/>
                  <a:pt x="18093" y="17405"/>
                </a:cubicBezTo>
                <a:cubicBezTo>
                  <a:pt x="18093" y="17336"/>
                  <a:pt x="18093" y="17336"/>
                  <a:pt x="18093" y="17267"/>
                </a:cubicBezTo>
                <a:cubicBezTo>
                  <a:pt x="18162" y="17197"/>
                  <a:pt x="18093" y="17128"/>
                  <a:pt x="18023" y="17059"/>
                </a:cubicBezTo>
                <a:cubicBezTo>
                  <a:pt x="18023" y="16573"/>
                  <a:pt x="18300" y="16157"/>
                  <a:pt x="18647" y="15950"/>
                </a:cubicBezTo>
                <a:cubicBezTo>
                  <a:pt x="18779" y="15850"/>
                  <a:pt x="19069" y="15767"/>
                  <a:pt x="19336" y="15767"/>
                </a:cubicBezTo>
                <a:cubicBezTo>
                  <a:pt x="19629" y="15767"/>
                  <a:pt x="19895" y="15867"/>
                  <a:pt x="19895" y="16157"/>
                </a:cubicBezTo>
                <a:cubicBezTo>
                  <a:pt x="19895" y="16573"/>
                  <a:pt x="19410" y="16989"/>
                  <a:pt x="19132" y="17197"/>
                </a:cubicBezTo>
                <a:cubicBezTo>
                  <a:pt x="18786" y="17475"/>
                  <a:pt x="18439" y="17752"/>
                  <a:pt x="18023" y="17890"/>
                </a:cubicBezTo>
                <a:cubicBezTo>
                  <a:pt x="17954" y="17960"/>
                  <a:pt x="17954" y="18029"/>
                  <a:pt x="18023" y="18098"/>
                </a:cubicBezTo>
                <a:cubicBezTo>
                  <a:pt x="18647" y="17960"/>
                  <a:pt x="19271" y="17613"/>
                  <a:pt x="19687" y="17059"/>
                </a:cubicBezTo>
                <a:cubicBezTo>
                  <a:pt x="19964" y="16712"/>
                  <a:pt x="20380" y="16157"/>
                  <a:pt x="20033" y="15742"/>
                </a:cubicBezTo>
                <a:cubicBezTo>
                  <a:pt x="19862" y="15570"/>
                  <a:pt x="19644" y="15446"/>
                  <a:pt x="19418" y="15446"/>
                </a:cubicBezTo>
                <a:cubicBezTo>
                  <a:pt x="19369" y="15446"/>
                  <a:pt x="19320" y="15452"/>
                  <a:pt x="19271" y="15464"/>
                </a:cubicBezTo>
                <a:cubicBezTo>
                  <a:pt x="19216" y="15455"/>
                  <a:pt x="19163" y="15451"/>
                  <a:pt x="19110" y="15451"/>
                </a:cubicBezTo>
                <a:cubicBezTo>
                  <a:pt x="18765" y="15451"/>
                  <a:pt x="18472" y="15639"/>
                  <a:pt x="18231" y="15880"/>
                </a:cubicBezTo>
                <a:cubicBezTo>
                  <a:pt x="17885" y="16157"/>
                  <a:pt x="17746" y="16573"/>
                  <a:pt x="17677" y="16989"/>
                </a:cubicBezTo>
                <a:cubicBezTo>
                  <a:pt x="17607" y="16989"/>
                  <a:pt x="17607" y="17059"/>
                  <a:pt x="17607" y="17128"/>
                </a:cubicBezTo>
                <a:cubicBezTo>
                  <a:pt x="17746" y="18445"/>
                  <a:pt x="16637" y="19415"/>
                  <a:pt x="15944" y="20525"/>
                </a:cubicBezTo>
                <a:cubicBezTo>
                  <a:pt x="16082" y="19485"/>
                  <a:pt x="16290" y="18514"/>
                  <a:pt x="16498" y="17475"/>
                </a:cubicBezTo>
                <a:cubicBezTo>
                  <a:pt x="16775" y="16435"/>
                  <a:pt x="17399" y="15464"/>
                  <a:pt x="18162" y="14702"/>
                </a:cubicBezTo>
                <a:cubicBezTo>
                  <a:pt x="18202" y="14742"/>
                  <a:pt x="18249" y="14759"/>
                  <a:pt x="18293" y="14759"/>
                </a:cubicBezTo>
                <a:cubicBezTo>
                  <a:pt x="18399" y="14759"/>
                  <a:pt x="18488" y="14661"/>
                  <a:pt x="18439" y="14563"/>
                </a:cubicBezTo>
                <a:lnTo>
                  <a:pt x="18439" y="14425"/>
                </a:lnTo>
                <a:lnTo>
                  <a:pt x="18439" y="14355"/>
                </a:lnTo>
                <a:cubicBezTo>
                  <a:pt x="18601" y="14788"/>
                  <a:pt x="18891" y="15137"/>
                  <a:pt x="19307" y="15137"/>
                </a:cubicBezTo>
                <a:cubicBezTo>
                  <a:pt x="19423" y="15137"/>
                  <a:pt x="19550" y="15109"/>
                  <a:pt x="19687" y="15048"/>
                </a:cubicBezTo>
                <a:cubicBezTo>
                  <a:pt x="20172" y="14840"/>
                  <a:pt x="20588" y="14355"/>
                  <a:pt x="20657" y="13801"/>
                </a:cubicBezTo>
                <a:cubicBezTo>
                  <a:pt x="20790" y="13335"/>
                  <a:pt x="20604" y="12549"/>
                  <a:pt x="20036" y="12549"/>
                </a:cubicBezTo>
                <a:cubicBezTo>
                  <a:pt x="20013" y="12549"/>
                  <a:pt x="19989" y="12550"/>
                  <a:pt x="19964" y="12553"/>
                </a:cubicBezTo>
                <a:cubicBezTo>
                  <a:pt x="19895" y="12553"/>
                  <a:pt x="19895" y="12622"/>
                  <a:pt x="19895" y="12692"/>
                </a:cubicBezTo>
                <a:cubicBezTo>
                  <a:pt x="20172" y="12969"/>
                  <a:pt x="20449" y="13177"/>
                  <a:pt x="20380" y="13662"/>
                </a:cubicBezTo>
                <a:cubicBezTo>
                  <a:pt x="20311" y="14009"/>
                  <a:pt x="20033" y="14425"/>
                  <a:pt x="19756" y="14632"/>
                </a:cubicBezTo>
                <a:cubicBezTo>
                  <a:pt x="19640" y="14748"/>
                  <a:pt x="19488" y="14804"/>
                  <a:pt x="19341" y="14804"/>
                </a:cubicBezTo>
                <a:cubicBezTo>
                  <a:pt x="19134" y="14804"/>
                  <a:pt x="18936" y="14696"/>
                  <a:pt x="18855" y="14494"/>
                </a:cubicBezTo>
                <a:cubicBezTo>
                  <a:pt x="18578" y="13939"/>
                  <a:pt x="18716" y="12761"/>
                  <a:pt x="19479" y="12761"/>
                </a:cubicBezTo>
                <a:cubicBezTo>
                  <a:pt x="19548" y="12761"/>
                  <a:pt x="19548" y="12622"/>
                  <a:pt x="19479" y="12622"/>
                </a:cubicBezTo>
                <a:cubicBezTo>
                  <a:pt x="19403" y="12602"/>
                  <a:pt x="19331" y="12592"/>
                  <a:pt x="19263" y="12592"/>
                </a:cubicBezTo>
                <a:cubicBezTo>
                  <a:pt x="18651" y="12592"/>
                  <a:pt x="18370" y="13384"/>
                  <a:pt x="18370" y="14009"/>
                </a:cubicBezTo>
                <a:cubicBezTo>
                  <a:pt x="18343" y="13956"/>
                  <a:pt x="18297" y="13933"/>
                  <a:pt x="18249" y="13933"/>
                </a:cubicBezTo>
                <a:cubicBezTo>
                  <a:pt x="18172" y="13933"/>
                  <a:pt x="18093" y="13992"/>
                  <a:pt x="18093" y="14078"/>
                </a:cubicBezTo>
                <a:lnTo>
                  <a:pt x="18093" y="14425"/>
                </a:lnTo>
                <a:cubicBezTo>
                  <a:pt x="18023" y="14425"/>
                  <a:pt x="18023" y="14494"/>
                  <a:pt x="18093" y="14494"/>
                </a:cubicBezTo>
                <a:lnTo>
                  <a:pt x="18093" y="14563"/>
                </a:lnTo>
                <a:cubicBezTo>
                  <a:pt x="17607" y="15118"/>
                  <a:pt x="17122" y="15742"/>
                  <a:pt x="16775" y="16435"/>
                </a:cubicBezTo>
                <a:cubicBezTo>
                  <a:pt x="16983" y="15534"/>
                  <a:pt x="17122" y="14702"/>
                  <a:pt x="17330" y="13731"/>
                </a:cubicBezTo>
                <a:cubicBezTo>
                  <a:pt x="17538" y="13177"/>
                  <a:pt x="17815" y="12622"/>
                  <a:pt x="18093" y="12068"/>
                </a:cubicBezTo>
                <a:cubicBezTo>
                  <a:pt x="18162" y="11929"/>
                  <a:pt x="18231" y="11721"/>
                  <a:pt x="18300" y="11513"/>
                </a:cubicBezTo>
                <a:cubicBezTo>
                  <a:pt x="18439" y="11721"/>
                  <a:pt x="18647" y="11790"/>
                  <a:pt x="18855" y="11790"/>
                </a:cubicBezTo>
                <a:cubicBezTo>
                  <a:pt x="19340" y="11721"/>
                  <a:pt x="19548" y="11097"/>
                  <a:pt x="19618" y="10681"/>
                </a:cubicBezTo>
                <a:cubicBezTo>
                  <a:pt x="19687" y="10265"/>
                  <a:pt x="19756" y="9156"/>
                  <a:pt x="19202" y="8879"/>
                </a:cubicBezTo>
                <a:cubicBezTo>
                  <a:pt x="19132" y="8879"/>
                  <a:pt x="19063" y="8879"/>
                  <a:pt x="19063" y="8948"/>
                </a:cubicBezTo>
                <a:cubicBezTo>
                  <a:pt x="19132" y="9156"/>
                  <a:pt x="19132" y="9295"/>
                  <a:pt x="19202" y="9503"/>
                </a:cubicBezTo>
                <a:cubicBezTo>
                  <a:pt x="19271" y="9711"/>
                  <a:pt x="19340" y="9988"/>
                  <a:pt x="19340" y="10265"/>
                </a:cubicBezTo>
                <a:cubicBezTo>
                  <a:pt x="19340" y="10681"/>
                  <a:pt x="19202" y="11028"/>
                  <a:pt x="18924" y="11374"/>
                </a:cubicBezTo>
                <a:cubicBezTo>
                  <a:pt x="18874" y="11437"/>
                  <a:pt x="18822" y="11464"/>
                  <a:pt x="18769" y="11464"/>
                </a:cubicBezTo>
                <a:cubicBezTo>
                  <a:pt x="18531" y="11464"/>
                  <a:pt x="18288" y="10921"/>
                  <a:pt x="18231" y="10751"/>
                </a:cubicBezTo>
                <a:cubicBezTo>
                  <a:pt x="18023" y="10127"/>
                  <a:pt x="18231" y="9434"/>
                  <a:pt x="18647" y="9018"/>
                </a:cubicBezTo>
                <a:cubicBezTo>
                  <a:pt x="18716" y="8948"/>
                  <a:pt x="18716" y="8879"/>
                  <a:pt x="18578" y="8879"/>
                </a:cubicBezTo>
                <a:cubicBezTo>
                  <a:pt x="17954" y="9156"/>
                  <a:pt x="17885" y="9988"/>
                  <a:pt x="17954" y="10612"/>
                </a:cubicBezTo>
                <a:cubicBezTo>
                  <a:pt x="17954" y="10820"/>
                  <a:pt x="18023" y="10959"/>
                  <a:pt x="18093" y="11167"/>
                </a:cubicBezTo>
                <a:cubicBezTo>
                  <a:pt x="18023" y="11721"/>
                  <a:pt x="17746" y="12276"/>
                  <a:pt x="17399" y="12761"/>
                </a:cubicBezTo>
                <a:cubicBezTo>
                  <a:pt x="17399" y="11860"/>
                  <a:pt x="17261" y="10889"/>
                  <a:pt x="16983" y="10057"/>
                </a:cubicBezTo>
                <a:lnTo>
                  <a:pt x="16983" y="9988"/>
                </a:lnTo>
                <a:lnTo>
                  <a:pt x="16983" y="9919"/>
                </a:lnTo>
                <a:cubicBezTo>
                  <a:pt x="16983" y="9849"/>
                  <a:pt x="17053" y="9849"/>
                  <a:pt x="17053" y="9849"/>
                </a:cubicBezTo>
                <a:cubicBezTo>
                  <a:pt x="17677" y="9572"/>
                  <a:pt x="17885" y="8740"/>
                  <a:pt x="17399" y="8255"/>
                </a:cubicBezTo>
                <a:cubicBezTo>
                  <a:pt x="17053" y="7701"/>
                  <a:pt x="16429" y="7423"/>
                  <a:pt x="15805" y="7354"/>
                </a:cubicBezTo>
                <a:cubicBezTo>
                  <a:pt x="15112" y="7354"/>
                  <a:pt x="15112" y="7978"/>
                  <a:pt x="15320" y="8394"/>
                </a:cubicBezTo>
                <a:cubicBezTo>
                  <a:pt x="15458" y="9018"/>
                  <a:pt x="15874" y="9919"/>
                  <a:pt x="16498" y="9919"/>
                </a:cubicBezTo>
                <a:cubicBezTo>
                  <a:pt x="16568" y="10057"/>
                  <a:pt x="16637" y="10196"/>
                  <a:pt x="16775" y="10265"/>
                </a:cubicBezTo>
                <a:cubicBezTo>
                  <a:pt x="17053" y="11374"/>
                  <a:pt x="17191" y="12484"/>
                  <a:pt x="17122" y="13662"/>
                </a:cubicBezTo>
                <a:lnTo>
                  <a:pt x="17122" y="13801"/>
                </a:lnTo>
                <a:cubicBezTo>
                  <a:pt x="17053" y="14217"/>
                  <a:pt x="16983" y="14563"/>
                  <a:pt x="16914" y="14979"/>
                </a:cubicBezTo>
                <a:cubicBezTo>
                  <a:pt x="16775" y="14009"/>
                  <a:pt x="16498" y="13038"/>
                  <a:pt x="16152" y="12068"/>
                </a:cubicBezTo>
                <a:lnTo>
                  <a:pt x="16152" y="11998"/>
                </a:lnTo>
                <a:cubicBezTo>
                  <a:pt x="16152" y="11998"/>
                  <a:pt x="16152" y="11998"/>
                  <a:pt x="16152" y="11929"/>
                </a:cubicBezTo>
                <a:lnTo>
                  <a:pt x="16013" y="11860"/>
                </a:lnTo>
                <a:cubicBezTo>
                  <a:pt x="16152" y="11236"/>
                  <a:pt x="16013" y="10612"/>
                  <a:pt x="15666" y="10127"/>
                </a:cubicBezTo>
                <a:cubicBezTo>
                  <a:pt x="15458" y="9849"/>
                  <a:pt x="15164" y="9711"/>
                  <a:pt x="14869" y="9711"/>
                </a:cubicBezTo>
                <a:cubicBezTo>
                  <a:pt x="14575" y="9711"/>
                  <a:pt x="14280" y="9849"/>
                  <a:pt x="14072" y="10127"/>
                </a:cubicBezTo>
                <a:cubicBezTo>
                  <a:pt x="13864" y="10681"/>
                  <a:pt x="14003" y="11374"/>
                  <a:pt x="14349" y="11860"/>
                </a:cubicBezTo>
                <a:cubicBezTo>
                  <a:pt x="14566" y="12185"/>
                  <a:pt x="15039" y="12681"/>
                  <a:pt x="15500" y="12681"/>
                </a:cubicBezTo>
                <a:cubicBezTo>
                  <a:pt x="15627" y="12681"/>
                  <a:pt x="15754" y="12643"/>
                  <a:pt x="15874" y="12553"/>
                </a:cubicBezTo>
                <a:cubicBezTo>
                  <a:pt x="15909" y="12588"/>
                  <a:pt x="15961" y="12605"/>
                  <a:pt x="16013" y="12605"/>
                </a:cubicBezTo>
                <a:cubicBezTo>
                  <a:pt x="16065" y="12605"/>
                  <a:pt x="16117" y="12588"/>
                  <a:pt x="16152" y="12553"/>
                </a:cubicBezTo>
                <a:cubicBezTo>
                  <a:pt x="16498" y="13315"/>
                  <a:pt x="16429" y="14286"/>
                  <a:pt x="16775" y="14979"/>
                </a:cubicBezTo>
                <a:cubicBezTo>
                  <a:pt x="16568" y="15880"/>
                  <a:pt x="16429" y="16643"/>
                  <a:pt x="16221" y="17475"/>
                </a:cubicBezTo>
                <a:cubicBezTo>
                  <a:pt x="16221" y="17336"/>
                  <a:pt x="16221" y="17197"/>
                  <a:pt x="16152" y="17059"/>
                </a:cubicBezTo>
                <a:cubicBezTo>
                  <a:pt x="16152" y="16712"/>
                  <a:pt x="16082" y="16365"/>
                  <a:pt x="16013" y="16019"/>
                </a:cubicBezTo>
                <a:cubicBezTo>
                  <a:pt x="16013" y="15880"/>
                  <a:pt x="15944" y="15672"/>
                  <a:pt x="15874" y="15464"/>
                </a:cubicBezTo>
                <a:lnTo>
                  <a:pt x="15874" y="15464"/>
                </a:lnTo>
                <a:cubicBezTo>
                  <a:pt x="15894" y="15474"/>
                  <a:pt x="15913" y="15478"/>
                  <a:pt x="15932" y="15478"/>
                </a:cubicBezTo>
                <a:cubicBezTo>
                  <a:pt x="16046" y="15478"/>
                  <a:pt x="16132" y="15316"/>
                  <a:pt x="16013" y="15256"/>
                </a:cubicBezTo>
                <a:lnTo>
                  <a:pt x="15874" y="15118"/>
                </a:lnTo>
                <a:cubicBezTo>
                  <a:pt x="15874" y="15048"/>
                  <a:pt x="15874" y="14910"/>
                  <a:pt x="15874" y="14840"/>
                </a:cubicBezTo>
                <a:cubicBezTo>
                  <a:pt x="15874" y="14771"/>
                  <a:pt x="15805" y="14771"/>
                  <a:pt x="15805" y="14702"/>
                </a:cubicBezTo>
                <a:cubicBezTo>
                  <a:pt x="15874" y="14217"/>
                  <a:pt x="15736" y="13731"/>
                  <a:pt x="15458" y="13385"/>
                </a:cubicBezTo>
                <a:cubicBezTo>
                  <a:pt x="15274" y="13090"/>
                  <a:pt x="14973" y="12933"/>
                  <a:pt x="14668" y="12933"/>
                </a:cubicBezTo>
                <a:cubicBezTo>
                  <a:pt x="14400" y="12933"/>
                  <a:pt x="14128" y="13055"/>
                  <a:pt x="13933" y="13315"/>
                </a:cubicBezTo>
                <a:cubicBezTo>
                  <a:pt x="13412" y="14126"/>
                  <a:pt x="14294" y="15421"/>
                  <a:pt x="15043" y="15421"/>
                </a:cubicBezTo>
                <a:cubicBezTo>
                  <a:pt x="15191" y="15421"/>
                  <a:pt x="15333" y="15370"/>
                  <a:pt x="15458" y="15256"/>
                </a:cubicBezTo>
                <a:cubicBezTo>
                  <a:pt x="15458" y="15326"/>
                  <a:pt x="15528" y="15326"/>
                  <a:pt x="15597" y="15326"/>
                </a:cubicBezTo>
                <a:cubicBezTo>
                  <a:pt x="15597" y="15395"/>
                  <a:pt x="15666" y="15395"/>
                  <a:pt x="15805" y="15464"/>
                </a:cubicBezTo>
                <a:cubicBezTo>
                  <a:pt x="15874" y="15742"/>
                  <a:pt x="15944" y="16088"/>
                  <a:pt x="15944" y="16435"/>
                </a:cubicBezTo>
                <a:cubicBezTo>
                  <a:pt x="16082" y="16989"/>
                  <a:pt x="16082" y="17544"/>
                  <a:pt x="16221" y="18168"/>
                </a:cubicBezTo>
                <a:cubicBezTo>
                  <a:pt x="16082" y="18930"/>
                  <a:pt x="15944" y="19693"/>
                  <a:pt x="15805" y="20455"/>
                </a:cubicBezTo>
                <a:cubicBezTo>
                  <a:pt x="15736" y="21079"/>
                  <a:pt x="15597" y="21703"/>
                  <a:pt x="15458" y="22258"/>
                </a:cubicBezTo>
                <a:cubicBezTo>
                  <a:pt x="14765" y="19693"/>
                  <a:pt x="13933" y="17059"/>
                  <a:pt x="13240" y="14494"/>
                </a:cubicBezTo>
                <a:cubicBezTo>
                  <a:pt x="13240" y="14471"/>
                  <a:pt x="13233" y="14463"/>
                  <a:pt x="13222" y="14463"/>
                </a:cubicBezTo>
                <a:cubicBezTo>
                  <a:pt x="13202" y="14463"/>
                  <a:pt x="13171" y="14494"/>
                  <a:pt x="13171" y="14494"/>
                </a:cubicBezTo>
                <a:cubicBezTo>
                  <a:pt x="13310" y="15256"/>
                  <a:pt x="13448" y="16019"/>
                  <a:pt x="13656" y="16712"/>
                </a:cubicBezTo>
                <a:cubicBezTo>
                  <a:pt x="13102" y="15187"/>
                  <a:pt x="12547" y="13593"/>
                  <a:pt x="11923" y="12068"/>
                </a:cubicBezTo>
                <a:cubicBezTo>
                  <a:pt x="11923" y="11790"/>
                  <a:pt x="11993" y="11444"/>
                  <a:pt x="11993" y="11167"/>
                </a:cubicBezTo>
                <a:cubicBezTo>
                  <a:pt x="11993" y="10751"/>
                  <a:pt x="12062" y="10335"/>
                  <a:pt x="12131" y="9919"/>
                </a:cubicBezTo>
                <a:cubicBezTo>
                  <a:pt x="12200" y="9849"/>
                  <a:pt x="12200" y="9849"/>
                  <a:pt x="12270" y="9780"/>
                </a:cubicBezTo>
                <a:lnTo>
                  <a:pt x="12270" y="9642"/>
                </a:lnTo>
                <a:cubicBezTo>
                  <a:pt x="12270" y="9572"/>
                  <a:pt x="12270" y="9503"/>
                  <a:pt x="12200" y="9434"/>
                </a:cubicBezTo>
                <a:cubicBezTo>
                  <a:pt x="12200" y="9364"/>
                  <a:pt x="12200" y="9364"/>
                  <a:pt x="12200" y="9364"/>
                </a:cubicBezTo>
                <a:cubicBezTo>
                  <a:pt x="12352" y="9427"/>
                  <a:pt x="12494" y="9456"/>
                  <a:pt x="12626" y="9456"/>
                </a:cubicBezTo>
                <a:cubicBezTo>
                  <a:pt x="13218" y="9456"/>
                  <a:pt x="13599" y="8879"/>
                  <a:pt x="13656" y="8255"/>
                </a:cubicBezTo>
                <a:cubicBezTo>
                  <a:pt x="13725" y="7493"/>
                  <a:pt x="13448" y="6799"/>
                  <a:pt x="12894" y="6314"/>
                </a:cubicBezTo>
                <a:cubicBezTo>
                  <a:pt x="12759" y="6225"/>
                  <a:pt x="12632" y="6186"/>
                  <a:pt x="12512" y="6186"/>
                </a:cubicBezTo>
                <a:cubicBezTo>
                  <a:pt x="12261" y="6186"/>
                  <a:pt x="12042" y="6357"/>
                  <a:pt x="11854" y="6592"/>
                </a:cubicBezTo>
                <a:lnTo>
                  <a:pt x="11854" y="6522"/>
                </a:lnTo>
                <a:cubicBezTo>
                  <a:pt x="11854" y="6522"/>
                  <a:pt x="11854" y="6491"/>
                  <a:pt x="11833" y="6491"/>
                </a:cubicBezTo>
                <a:cubicBezTo>
                  <a:pt x="11823" y="6491"/>
                  <a:pt x="11808" y="6499"/>
                  <a:pt x="11785" y="6522"/>
                </a:cubicBezTo>
                <a:cubicBezTo>
                  <a:pt x="11715" y="6799"/>
                  <a:pt x="11646" y="7077"/>
                  <a:pt x="11577" y="7354"/>
                </a:cubicBezTo>
                <a:cubicBezTo>
                  <a:pt x="11577" y="7493"/>
                  <a:pt x="11507" y="7562"/>
                  <a:pt x="11438" y="7701"/>
                </a:cubicBezTo>
                <a:cubicBezTo>
                  <a:pt x="11438" y="7724"/>
                  <a:pt x="11438" y="7731"/>
                  <a:pt x="11441" y="7731"/>
                </a:cubicBezTo>
                <a:cubicBezTo>
                  <a:pt x="11446" y="7731"/>
                  <a:pt x="11461" y="7701"/>
                  <a:pt x="11507" y="7701"/>
                </a:cubicBezTo>
                <a:cubicBezTo>
                  <a:pt x="11438" y="8255"/>
                  <a:pt x="11577" y="8740"/>
                  <a:pt x="11854" y="9156"/>
                </a:cubicBezTo>
                <a:cubicBezTo>
                  <a:pt x="11785" y="9156"/>
                  <a:pt x="11715" y="9226"/>
                  <a:pt x="11715" y="9295"/>
                </a:cubicBezTo>
                <a:lnTo>
                  <a:pt x="11715" y="9642"/>
                </a:lnTo>
                <a:cubicBezTo>
                  <a:pt x="11715" y="9642"/>
                  <a:pt x="11715" y="9711"/>
                  <a:pt x="11715" y="9711"/>
                </a:cubicBezTo>
                <a:lnTo>
                  <a:pt x="11715" y="9780"/>
                </a:lnTo>
                <a:lnTo>
                  <a:pt x="11715" y="9849"/>
                </a:lnTo>
                <a:lnTo>
                  <a:pt x="11715" y="9919"/>
                </a:lnTo>
                <a:cubicBezTo>
                  <a:pt x="11785" y="10335"/>
                  <a:pt x="11715" y="10681"/>
                  <a:pt x="11646" y="11028"/>
                </a:cubicBezTo>
                <a:cubicBezTo>
                  <a:pt x="11646" y="11305"/>
                  <a:pt x="11646" y="11513"/>
                  <a:pt x="11577" y="11790"/>
                </a:cubicBezTo>
                <a:cubicBezTo>
                  <a:pt x="11577" y="11721"/>
                  <a:pt x="11577" y="11721"/>
                  <a:pt x="11577" y="11652"/>
                </a:cubicBezTo>
                <a:cubicBezTo>
                  <a:pt x="11438" y="11374"/>
                  <a:pt x="11369" y="11028"/>
                  <a:pt x="11230" y="10681"/>
                </a:cubicBezTo>
                <a:lnTo>
                  <a:pt x="11299" y="10681"/>
                </a:lnTo>
                <a:cubicBezTo>
                  <a:pt x="10953" y="9642"/>
                  <a:pt x="10537" y="8671"/>
                  <a:pt x="9982" y="7701"/>
                </a:cubicBezTo>
                <a:cubicBezTo>
                  <a:pt x="9982" y="7493"/>
                  <a:pt x="10052" y="7215"/>
                  <a:pt x="10052" y="7007"/>
                </a:cubicBezTo>
                <a:lnTo>
                  <a:pt x="10190" y="6106"/>
                </a:lnTo>
                <a:cubicBezTo>
                  <a:pt x="10260" y="6106"/>
                  <a:pt x="10260" y="6037"/>
                  <a:pt x="10260" y="5968"/>
                </a:cubicBezTo>
                <a:cubicBezTo>
                  <a:pt x="10260" y="5898"/>
                  <a:pt x="10260" y="5829"/>
                  <a:pt x="10260" y="5760"/>
                </a:cubicBezTo>
                <a:lnTo>
                  <a:pt x="10398" y="5760"/>
                </a:lnTo>
                <a:cubicBezTo>
                  <a:pt x="10486" y="5784"/>
                  <a:pt x="10569" y="5795"/>
                  <a:pt x="10649" y="5795"/>
                </a:cubicBezTo>
                <a:cubicBezTo>
                  <a:pt x="11266" y="5795"/>
                  <a:pt x="11646" y="5134"/>
                  <a:pt x="11646" y="4581"/>
                </a:cubicBezTo>
                <a:cubicBezTo>
                  <a:pt x="11715" y="3957"/>
                  <a:pt x="11369" y="3334"/>
                  <a:pt x="10814" y="2987"/>
                </a:cubicBezTo>
                <a:cubicBezTo>
                  <a:pt x="10702" y="2931"/>
                  <a:pt x="10598" y="2906"/>
                  <a:pt x="10504" y="2906"/>
                </a:cubicBezTo>
                <a:cubicBezTo>
                  <a:pt x="10131" y="2906"/>
                  <a:pt x="9899" y="3293"/>
                  <a:pt x="9844" y="3680"/>
                </a:cubicBezTo>
                <a:cubicBezTo>
                  <a:pt x="9566" y="4165"/>
                  <a:pt x="9566" y="4789"/>
                  <a:pt x="9844" y="5274"/>
                </a:cubicBezTo>
                <a:cubicBezTo>
                  <a:pt x="9774" y="5344"/>
                  <a:pt x="9774" y="5413"/>
                  <a:pt x="9774" y="5413"/>
                </a:cubicBezTo>
                <a:cubicBezTo>
                  <a:pt x="9774" y="5621"/>
                  <a:pt x="9774" y="5760"/>
                  <a:pt x="9774" y="5968"/>
                </a:cubicBezTo>
                <a:cubicBezTo>
                  <a:pt x="9844" y="5968"/>
                  <a:pt x="9844" y="6037"/>
                  <a:pt x="9913" y="6037"/>
                </a:cubicBezTo>
                <a:cubicBezTo>
                  <a:pt x="9913" y="6453"/>
                  <a:pt x="9844" y="6869"/>
                  <a:pt x="9774" y="7285"/>
                </a:cubicBezTo>
                <a:cubicBezTo>
                  <a:pt x="9497" y="6799"/>
                  <a:pt x="9289" y="6384"/>
                  <a:pt x="9012" y="5968"/>
                </a:cubicBezTo>
                <a:cubicBezTo>
                  <a:pt x="9012" y="5945"/>
                  <a:pt x="9004" y="5937"/>
                  <a:pt x="8994" y="5937"/>
                </a:cubicBezTo>
                <a:cubicBezTo>
                  <a:pt x="8973" y="5937"/>
                  <a:pt x="8943" y="5968"/>
                  <a:pt x="8943" y="5968"/>
                </a:cubicBezTo>
                <a:lnTo>
                  <a:pt x="9150" y="6453"/>
                </a:lnTo>
                <a:lnTo>
                  <a:pt x="8804" y="5898"/>
                </a:lnTo>
                <a:cubicBezTo>
                  <a:pt x="8804" y="5621"/>
                  <a:pt x="8804" y="5344"/>
                  <a:pt x="8735" y="5136"/>
                </a:cubicBezTo>
                <a:cubicBezTo>
                  <a:pt x="8596" y="4512"/>
                  <a:pt x="8388" y="3888"/>
                  <a:pt x="8249" y="3264"/>
                </a:cubicBezTo>
                <a:lnTo>
                  <a:pt x="8319" y="3195"/>
                </a:lnTo>
                <a:cubicBezTo>
                  <a:pt x="8388" y="3195"/>
                  <a:pt x="8388" y="3195"/>
                  <a:pt x="8388" y="3264"/>
                </a:cubicBezTo>
                <a:cubicBezTo>
                  <a:pt x="8448" y="3286"/>
                  <a:pt x="8507" y="3296"/>
                  <a:pt x="8563" y="3296"/>
                </a:cubicBezTo>
                <a:cubicBezTo>
                  <a:pt x="9214" y="3296"/>
                  <a:pt x="9572" y="1914"/>
                  <a:pt x="9636" y="1531"/>
                </a:cubicBezTo>
                <a:cubicBezTo>
                  <a:pt x="9636" y="769"/>
                  <a:pt x="9220" y="145"/>
                  <a:pt x="8527" y="6"/>
                </a:cubicBezTo>
                <a:cubicBezTo>
                  <a:pt x="8488" y="3"/>
                  <a:pt x="8449" y="1"/>
                  <a:pt x="8411" y="1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" name="Google Shape;138;p29"/>
          <p:cNvSpPr/>
          <p:nvPr/>
        </p:nvSpPr>
        <p:spPr>
          <a:xfrm rot="4858659">
            <a:off x="-74278" y="-2065294"/>
            <a:ext cx="2776055" cy="6575204"/>
          </a:xfrm>
          <a:custGeom>
            <a:avLst/>
            <a:gdLst/>
            <a:ahLst/>
            <a:cxnLst/>
            <a:rect l="l" t="t" r="r" b="b"/>
            <a:pathLst>
              <a:path w="49959" h="118330" extrusionOk="0">
                <a:moveTo>
                  <a:pt x="28091" y="2280"/>
                </a:moveTo>
                <a:cubicBezTo>
                  <a:pt x="28375" y="2280"/>
                  <a:pt x="28054" y="3887"/>
                  <a:pt x="28054" y="4020"/>
                </a:cubicBezTo>
                <a:cubicBezTo>
                  <a:pt x="27777" y="4783"/>
                  <a:pt x="27500" y="5476"/>
                  <a:pt x="27084" y="6100"/>
                </a:cubicBezTo>
                <a:cubicBezTo>
                  <a:pt x="26460" y="7001"/>
                  <a:pt x="25698" y="7764"/>
                  <a:pt x="24796" y="8318"/>
                </a:cubicBezTo>
                <a:cubicBezTo>
                  <a:pt x="25767" y="7556"/>
                  <a:pt x="26599" y="6585"/>
                  <a:pt x="27292" y="5476"/>
                </a:cubicBezTo>
                <a:cubicBezTo>
                  <a:pt x="27638" y="4922"/>
                  <a:pt x="27777" y="4298"/>
                  <a:pt x="27846" y="3674"/>
                </a:cubicBezTo>
                <a:cubicBezTo>
                  <a:pt x="27916" y="3258"/>
                  <a:pt x="27985" y="2773"/>
                  <a:pt x="28054" y="2357"/>
                </a:cubicBezTo>
                <a:lnTo>
                  <a:pt x="28054" y="2288"/>
                </a:lnTo>
                <a:cubicBezTo>
                  <a:pt x="28068" y="2282"/>
                  <a:pt x="28080" y="2280"/>
                  <a:pt x="28091" y="2280"/>
                </a:cubicBezTo>
                <a:close/>
                <a:moveTo>
                  <a:pt x="20393" y="814"/>
                </a:moveTo>
                <a:cubicBezTo>
                  <a:pt x="20550" y="814"/>
                  <a:pt x="20790" y="1056"/>
                  <a:pt x="21192" y="1525"/>
                </a:cubicBezTo>
                <a:cubicBezTo>
                  <a:pt x="22786" y="3674"/>
                  <a:pt x="22994" y="5961"/>
                  <a:pt x="22717" y="8457"/>
                </a:cubicBezTo>
                <a:cubicBezTo>
                  <a:pt x="22578" y="8110"/>
                  <a:pt x="22370" y="7833"/>
                  <a:pt x="22162" y="7556"/>
                </a:cubicBezTo>
                <a:cubicBezTo>
                  <a:pt x="22125" y="7537"/>
                  <a:pt x="22088" y="7529"/>
                  <a:pt x="22054" y="7529"/>
                </a:cubicBezTo>
                <a:cubicBezTo>
                  <a:pt x="21959" y="7529"/>
                  <a:pt x="21885" y="7593"/>
                  <a:pt x="21885" y="7694"/>
                </a:cubicBezTo>
                <a:cubicBezTo>
                  <a:pt x="21885" y="7764"/>
                  <a:pt x="21885" y="7833"/>
                  <a:pt x="21885" y="7902"/>
                </a:cubicBezTo>
                <a:cubicBezTo>
                  <a:pt x="21538" y="7001"/>
                  <a:pt x="21053" y="6169"/>
                  <a:pt x="20429" y="5476"/>
                </a:cubicBezTo>
                <a:cubicBezTo>
                  <a:pt x="20152" y="4783"/>
                  <a:pt x="20013" y="4090"/>
                  <a:pt x="19944" y="3397"/>
                </a:cubicBezTo>
                <a:cubicBezTo>
                  <a:pt x="19944" y="2773"/>
                  <a:pt x="19944" y="2218"/>
                  <a:pt x="20083" y="1664"/>
                </a:cubicBezTo>
                <a:cubicBezTo>
                  <a:pt x="20154" y="1091"/>
                  <a:pt x="20226" y="814"/>
                  <a:pt x="20393" y="814"/>
                </a:cubicBezTo>
                <a:close/>
                <a:moveTo>
                  <a:pt x="27422" y="1160"/>
                </a:moveTo>
                <a:cubicBezTo>
                  <a:pt x="28030" y="1160"/>
                  <a:pt x="27500" y="2470"/>
                  <a:pt x="27500" y="2773"/>
                </a:cubicBezTo>
                <a:cubicBezTo>
                  <a:pt x="27361" y="4159"/>
                  <a:pt x="26876" y="5476"/>
                  <a:pt x="26044" y="6516"/>
                </a:cubicBezTo>
                <a:cubicBezTo>
                  <a:pt x="25490" y="7070"/>
                  <a:pt x="24935" y="7694"/>
                  <a:pt x="24311" y="8180"/>
                </a:cubicBezTo>
                <a:lnTo>
                  <a:pt x="23687" y="8734"/>
                </a:lnTo>
                <a:cubicBezTo>
                  <a:pt x="24519" y="7417"/>
                  <a:pt x="25074" y="6031"/>
                  <a:pt x="25351" y="4644"/>
                </a:cubicBezTo>
                <a:lnTo>
                  <a:pt x="25351" y="4575"/>
                </a:lnTo>
                <a:cubicBezTo>
                  <a:pt x="25420" y="4090"/>
                  <a:pt x="25420" y="3674"/>
                  <a:pt x="25351" y="3189"/>
                </a:cubicBezTo>
                <a:cubicBezTo>
                  <a:pt x="25698" y="2357"/>
                  <a:pt x="26321" y="1664"/>
                  <a:pt x="27084" y="1248"/>
                </a:cubicBezTo>
                <a:cubicBezTo>
                  <a:pt x="27223" y="1187"/>
                  <a:pt x="27334" y="1160"/>
                  <a:pt x="27422" y="1160"/>
                </a:cubicBezTo>
                <a:close/>
                <a:moveTo>
                  <a:pt x="30966" y="4020"/>
                </a:moveTo>
                <a:cubicBezTo>
                  <a:pt x="31520" y="4020"/>
                  <a:pt x="31312" y="4159"/>
                  <a:pt x="31104" y="4575"/>
                </a:cubicBezTo>
                <a:cubicBezTo>
                  <a:pt x="30827" y="4922"/>
                  <a:pt x="30550" y="5476"/>
                  <a:pt x="30273" y="5892"/>
                </a:cubicBezTo>
                <a:cubicBezTo>
                  <a:pt x="29094" y="7625"/>
                  <a:pt x="26945" y="8249"/>
                  <a:pt x="25074" y="9011"/>
                </a:cubicBezTo>
                <a:cubicBezTo>
                  <a:pt x="25004" y="8873"/>
                  <a:pt x="24866" y="8873"/>
                  <a:pt x="24796" y="8873"/>
                </a:cubicBezTo>
                <a:cubicBezTo>
                  <a:pt x="24796" y="8873"/>
                  <a:pt x="24796" y="8803"/>
                  <a:pt x="24796" y="8803"/>
                </a:cubicBezTo>
                <a:cubicBezTo>
                  <a:pt x="26321" y="7902"/>
                  <a:pt x="27500" y="6447"/>
                  <a:pt x="28124" y="4783"/>
                </a:cubicBezTo>
                <a:cubicBezTo>
                  <a:pt x="28717" y="4297"/>
                  <a:pt x="29521" y="4022"/>
                  <a:pt x="30306" y="4022"/>
                </a:cubicBezTo>
                <a:cubicBezTo>
                  <a:pt x="30529" y="4022"/>
                  <a:pt x="30751" y="4044"/>
                  <a:pt x="30966" y="4090"/>
                </a:cubicBezTo>
                <a:lnTo>
                  <a:pt x="30966" y="4020"/>
                </a:lnTo>
                <a:close/>
                <a:moveTo>
                  <a:pt x="29163" y="7556"/>
                </a:moveTo>
                <a:cubicBezTo>
                  <a:pt x="29718" y="7556"/>
                  <a:pt x="30273" y="7625"/>
                  <a:pt x="30827" y="7833"/>
                </a:cubicBezTo>
                <a:cubicBezTo>
                  <a:pt x="30961" y="7833"/>
                  <a:pt x="32459" y="8807"/>
                  <a:pt x="31864" y="8807"/>
                </a:cubicBezTo>
                <a:cubicBezTo>
                  <a:pt x="31844" y="8807"/>
                  <a:pt x="31822" y="8806"/>
                  <a:pt x="31798" y="8803"/>
                </a:cubicBezTo>
                <a:cubicBezTo>
                  <a:pt x="31625" y="8775"/>
                  <a:pt x="31453" y="8758"/>
                  <a:pt x="31286" y="8758"/>
                </a:cubicBezTo>
                <a:cubicBezTo>
                  <a:pt x="31049" y="8758"/>
                  <a:pt x="30822" y="8792"/>
                  <a:pt x="30619" y="8873"/>
                </a:cubicBezTo>
                <a:cubicBezTo>
                  <a:pt x="29346" y="9020"/>
                  <a:pt x="28246" y="9374"/>
                  <a:pt x="27099" y="9374"/>
                </a:cubicBezTo>
                <a:cubicBezTo>
                  <a:pt x="26622" y="9374"/>
                  <a:pt x="26137" y="9313"/>
                  <a:pt x="25628" y="9150"/>
                </a:cubicBezTo>
                <a:cubicBezTo>
                  <a:pt x="26807" y="8803"/>
                  <a:pt x="27985" y="8249"/>
                  <a:pt x="29094" y="7556"/>
                </a:cubicBezTo>
                <a:close/>
                <a:moveTo>
                  <a:pt x="24379" y="473"/>
                </a:moveTo>
                <a:cubicBezTo>
                  <a:pt x="24456" y="473"/>
                  <a:pt x="24507" y="537"/>
                  <a:pt x="24519" y="693"/>
                </a:cubicBezTo>
                <a:cubicBezTo>
                  <a:pt x="24519" y="1040"/>
                  <a:pt x="24658" y="1456"/>
                  <a:pt x="24727" y="1802"/>
                </a:cubicBezTo>
                <a:cubicBezTo>
                  <a:pt x="25351" y="4228"/>
                  <a:pt x="24588" y="6100"/>
                  <a:pt x="23687" y="8180"/>
                </a:cubicBezTo>
                <a:cubicBezTo>
                  <a:pt x="23687" y="8180"/>
                  <a:pt x="23687" y="8110"/>
                  <a:pt x="23687" y="8110"/>
                </a:cubicBezTo>
                <a:cubicBezTo>
                  <a:pt x="23653" y="8006"/>
                  <a:pt x="23566" y="7954"/>
                  <a:pt x="23479" y="7954"/>
                </a:cubicBezTo>
                <a:cubicBezTo>
                  <a:pt x="23393" y="7954"/>
                  <a:pt x="23306" y="8006"/>
                  <a:pt x="23271" y="8110"/>
                </a:cubicBezTo>
                <a:cubicBezTo>
                  <a:pt x="23202" y="8596"/>
                  <a:pt x="23063" y="9081"/>
                  <a:pt x="22994" y="9635"/>
                </a:cubicBezTo>
                <a:cubicBezTo>
                  <a:pt x="22925" y="9289"/>
                  <a:pt x="22855" y="9011"/>
                  <a:pt x="22717" y="8665"/>
                </a:cubicBezTo>
                <a:cubicBezTo>
                  <a:pt x="22786" y="8665"/>
                  <a:pt x="22925" y="8665"/>
                  <a:pt x="22925" y="8596"/>
                </a:cubicBezTo>
                <a:cubicBezTo>
                  <a:pt x="23410" y="7070"/>
                  <a:pt x="23341" y="5476"/>
                  <a:pt x="22855" y="3951"/>
                </a:cubicBezTo>
                <a:cubicBezTo>
                  <a:pt x="22855" y="3327"/>
                  <a:pt x="22925" y="2634"/>
                  <a:pt x="23063" y="2010"/>
                </a:cubicBezTo>
                <a:cubicBezTo>
                  <a:pt x="23063" y="1953"/>
                  <a:pt x="24012" y="473"/>
                  <a:pt x="24379" y="473"/>
                </a:cubicBezTo>
                <a:close/>
                <a:moveTo>
                  <a:pt x="17421" y="3487"/>
                </a:moveTo>
                <a:cubicBezTo>
                  <a:pt x="18513" y="4040"/>
                  <a:pt x="19469" y="4795"/>
                  <a:pt x="20291" y="5753"/>
                </a:cubicBezTo>
                <a:cubicBezTo>
                  <a:pt x="20360" y="5892"/>
                  <a:pt x="20429" y="5961"/>
                  <a:pt x="20568" y="6100"/>
                </a:cubicBezTo>
                <a:cubicBezTo>
                  <a:pt x="20637" y="6239"/>
                  <a:pt x="20637" y="6308"/>
                  <a:pt x="20707" y="6377"/>
                </a:cubicBezTo>
                <a:cubicBezTo>
                  <a:pt x="21192" y="7209"/>
                  <a:pt x="21538" y="8041"/>
                  <a:pt x="21746" y="8873"/>
                </a:cubicBezTo>
                <a:cubicBezTo>
                  <a:pt x="21677" y="8942"/>
                  <a:pt x="21677" y="9011"/>
                  <a:pt x="21677" y="9081"/>
                </a:cubicBezTo>
                <a:cubicBezTo>
                  <a:pt x="21746" y="9289"/>
                  <a:pt x="21816" y="9566"/>
                  <a:pt x="21885" y="9843"/>
                </a:cubicBezTo>
                <a:cubicBezTo>
                  <a:pt x="21677" y="9635"/>
                  <a:pt x="21469" y="9497"/>
                  <a:pt x="21192" y="9358"/>
                </a:cubicBezTo>
                <a:cubicBezTo>
                  <a:pt x="21192" y="9219"/>
                  <a:pt x="21192" y="9081"/>
                  <a:pt x="21192" y="8942"/>
                </a:cubicBezTo>
                <a:cubicBezTo>
                  <a:pt x="21192" y="8873"/>
                  <a:pt x="21140" y="8838"/>
                  <a:pt x="21088" y="8838"/>
                </a:cubicBezTo>
                <a:cubicBezTo>
                  <a:pt x="21036" y="8838"/>
                  <a:pt x="20984" y="8873"/>
                  <a:pt x="20984" y="8942"/>
                </a:cubicBezTo>
                <a:lnTo>
                  <a:pt x="20984" y="9219"/>
                </a:lnTo>
                <a:cubicBezTo>
                  <a:pt x="20360" y="8873"/>
                  <a:pt x="19875" y="8457"/>
                  <a:pt x="19320" y="8041"/>
                </a:cubicBezTo>
                <a:cubicBezTo>
                  <a:pt x="18627" y="7278"/>
                  <a:pt x="18142" y="6308"/>
                  <a:pt x="17934" y="5268"/>
                </a:cubicBezTo>
                <a:cubicBezTo>
                  <a:pt x="17868" y="5005"/>
                  <a:pt x="17677" y="3680"/>
                  <a:pt x="17421" y="3487"/>
                </a:cubicBezTo>
                <a:close/>
                <a:moveTo>
                  <a:pt x="24311" y="9081"/>
                </a:moveTo>
                <a:cubicBezTo>
                  <a:pt x="24311" y="9150"/>
                  <a:pt x="24311" y="9289"/>
                  <a:pt x="24242" y="9358"/>
                </a:cubicBezTo>
                <a:cubicBezTo>
                  <a:pt x="24034" y="9635"/>
                  <a:pt x="23826" y="9913"/>
                  <a:pt x="23687" y="10259"/>
                </a:cubicBezTo>
                <a:cubicBezTo>
                  <a:pt x="23826" y="9843"/>
                  <a:pt x="24034" y="9427"/>
                  <a:pt x="24242" y="9081"/>
                </a:cubicBezTo>
                <a:close/>
                <a:moveTo>
                  <a:pt x="21400" y="9843"/>
                </a:moveTo>
                <a:lnTo>
                  <a:pt x="21400" y="9843"/>
                </a:lnTo>
                <a:cubicBezTo>
                  <a:pt x="21608" y="9982"/>
                  <a:pt x="21816" y="10121"/>
                  <a:pt x="22024" y="10190"/>
                </a:cubicBezTo>
                <a:cubicBezTo>
                  <a:pt x="22093" y="10606"/>
                  <a:pt x="22370" y="10883"/>
                  <a:pt x="22717" y="11091"/>
                </a:cubicBezTo>
                <a:lnTo>
                  <a:pt x="22509" y="11091"/>
                </a:lnTo>
                <a:cubicBezTo>
                  <a:pt x="22232" y="10952"/>
                  <a:pt x="22024" y="10814"/>
                  <a:pt x="21816" y="10536"/>
                </a:cubicBezTo>
                <a:cubicBezTo>
                  <a:pt x="21608" y="10328"/>
                  <a:pt x="21469" y="10121"/>
                  <a:pt x="21400" y="9843"/>
                </a:cubicBezTo>
                <a:close/>
                <a:moveTo>
                  <a:pt x="23549" y="14626"/>
                </a:moveTo>
                <a:lnTo>
                  <a:pt x="23549" y="14626"/>
                </a:lnTo>
                <a:cubicBezTo>
                  <a:pt x="23271" y="15181"/>
                  <a:pt x="22994" y="15735"/>
                  <a:pt x="22648" y="16221"/>
                </a:cubicBezTo>
                <a:lnTo>
                  <a:pt x="22717" y="15597"/>
                </a:lnTo>
                <a:cubicBezTo>
                  <a:pt x="22925" y="15181"/>
                  <a:pt x="23202" y="14903"/>
                  <a:pt x="23549" y="14626"/>
                </a:cubicBezTo>
                <a:close/>
                <a:moveTo>
                  <a:pt x="21123" y="17954"/>
                </a:moveTo>
                <a:lnTo>
                  <a:pt x="21123" y="17954"/>
                </a:lnTo>
                <a:cubicBezTo>
                  <a:pt x="21301" y="18429"/>
                  <a:pt x="21377" y="18955"/>
                  <a:pt x="21483" y="19445"/>
                </a:cubicBezTo>
                <a:lnTo>
                  <a:pt x="21483" y="19445"/>
                </a:lnTo>
                <a:cubicBezTo>
                  <a:pt x="21345" y="18965"/>
                  <a:pt x="21217" y="18476"/>
                  <a:pt x="21123" y="17954"/>
                </a:cubicBezTo>
                <a:close/>
                <a:moveTo>
                  <a:pt x="21729" y="19747"/>
                </a:moveTo>
                <a:cubicBezTo>
                  <a:pt x="21712" y="19866"/>
                  <a:pt x="21694" y="19984"/>
                  <a:pt x="21677" y="20102"/>
                </a:cubicBezTo>
                <a:cubicBezTo>
                  <a:pt x="21644" y="19992"/>
                  <a:pt x="21611" y="19881"/>
                  <a:pt x="21578" y="19770"/>
                </a:cubicBezTo>
                <a:lnTo>
                  <a:pt x="21578" y="19770"/>
                </a:lnTo>
                <a:cubicBezTo>
                  <a:pt x="21596" y="19784"/>
                  <a:pt x="21619" y="19790"/>
                  <a:pt x="21642" y="19790"/>
                </a:cubicBezTo>
                <a:cubicBezTo>
                  <a:pt x="21676" y="19790"/>
                  <a:pt x="21709" y="19776"/>
                  <a:pt x="21729" y="19747"/>
                </a:cubicBezTo>
                <a:close/>
                <a:moveTo>
                  <a:pt x="12138" y="17474"/>
                </a:moveTo>
                <a:cubicBezTo>
                  <a:pt x="12238" y="17474"/>
                  <a:pt x="12305" y="17572"/>
                  <a:pt x="12319" y="17815"/>
                </a:cubicBezTo>
                <a:cubicBezTo>
                  <a:pt x="12388" y="18716"/>
                  <a:pt x="12180" y="19617"/>
                  <a:pt x="11695" y="20380"/>
                </a:cubicBezTo>
                <a:cubicBezTo>
                  <a:pt x="11349" y="21004"/>
                  <a:pt x="10863" y="21627"/>
                  <a:pt x="10309" y="22113"/>
                </a:cubicBezTo>
                <a:cubicBezTo>
                  <a:pt x="10240" y="22113"/>
                  <a:pt x="10170" y="22182"/>
                  <a:pt x="10101" y="22251"/>
                </a:cubicBezTo>
                <a:lnTo>
                  <a:pt x="10101" y="21766"/>
                </a:lnTo>
                <a:cubicBezTo>
                  <a:pt x="10448" y="20934"/>
                  <a:pt x="10586" y="20102"/>
                  <a:pt x="10517" y="19201"/>
                </a:cubicBezTo>
                <a:lnTo>
                  <a:pt x="10517" y="19201"/>
                </a:lnTo>
                <a:lnTo>
                  <a:pt x="10586" y="19271"/>
                </a:lnTo>
                <a:lnTo>
                  <a:pt x="10725" y="19271"/>
                </a:lnTo>
                <a:cubicBezTo>
                  <a:pt x="10890" y="18940"/>
                  <a:pt x="11754" y="17474"/>
                  <a:pt x="12138" y="17474"/>
                </a:cubicBezTo>
                <a:close/>
                <a:moveTo>
                  <a:pt x="9294" y="16309"/>
                </a:moveTo>
                <a:cubicBezTo>
                  <a:pt x="9826" y="16309"/>
                  <a:pt x="10252" y="18610"/>
                  <a:pt x="10309" y="19063"/>
                </a:cubicBezTo>
                <a:cubicBezTo>
                  <a:pt x="10378" y="19825"/>
                  <a:pt x="10240" y="20657"/>
                  <a:pt x="9962" y="21350"/>
                </a:cubicBezTo>
                <a:cubicBezTo>
                  <a:pt x="9893" y="21350"/>
                  <a:pt x="9824" y="21419"/>
                  <a:pt x="9754" y="21489"/>
                </a:cubicBezTo>
                <a:cubicBezTo>
                  <a:pt x="9555" y="21821"/>
                  <a:pt x="9419" y="22281"/>
                  <a:pt x="9286" y="22684"/>
                </a:cubicBezTo>
                <a:lnTo>
                  <a:pt x="9286" y="22684"/>
                </a:lnTo>
                <a:lnTo>
                  <a:pt x="9269" y="22667"/>
                </a:lnTo>
                <a:cubicBezTo>
                  <a:pt x="9338" y="22390"/>
                  <a:pt x="9338" y="22113"/>
                  <a:pt x="9338" y="21766"/>
                </a:cubicBezTo>
                <a:lnTo>
                  <a:pt x="9338" y="21697"/>
                </a:lnTo>
                <a:cubicBezTo>
                  <a:pt x="9200" y="20934"/>
                  <a:pt x="8923" y="20241"/>
                  <a:pt x="8507" y="19617"/>
                </a:cubicBezTo>
                <a:cubicBezTo>
                  <a:pt x="8368" y="18647"/>
                  <a:pt x="8507" y="17607"/>
                  <a:pt x="8923" y="16706"/>
                </a:cubicBezTo>
                <a:cubicBezTo>
                  <a:pt x="9050" y="16426"/>
                  <a:pt x="9175" y="16309"/>
                  <a:pt x="9294" y="16309"/>
                </a:cubicBezTo>
                <a:close/>
                <a:moveTo>
                  <a:pt x="6198" y="17227"/>
                </a:moveTo>
                <a:cubicBezTo>
                  <a:pt x="6266" y="17227"/>
                  <a:pt x="6342" y="17278"/>
                  <a:pt x="6427" y="17399"/>
                </a:cubicBezTo>
                <a:cubicBezTo>
                  <a:pt x="7120" y="18231"/>
                  <a:pt x="7744" y="19063"/>
                  <a:pt x="8299" y="19964"/>
                </a:cubicBezTo>
                <a:cubicBezTo>
                  <a:pt x="8368" y="20380"/>
                  <a:pt x="8576" y="20865"/>
                  <a:pt x="8853" y="21281"/>
                </a:cubicBezTo>
                <a:cubicBezTo>
                  <a:pt x="8923" y="21627"/>
                  <a:pt x="8923" y="21905"/>
                  <a:pt x="8923" y="22251"/>
                </a:cubicBezTo>
                <a:cubicBezTo>
                  <a:pt x="8784" y="22321"/>
                  <a:pt x="8715" y="22390"/>
                  <a:pt x="8715" y="22459"/>
                </a:cubicBezTo>
                <a:lnTo>
                  <a:pt x="8784" y="22529"/>
                </a:lnTo>
                <a:cubicBezTo>
                  <a:pt x="8715" y="22736"/>
                  <a:pt x="8715" y="23014"/>
                  <a:pt x="8784" y="23291"/>
                </a:cubicBezTo>
                <a:cubicBezTo>
                  <a:pt x="8784" y="23291"/>
                  <a:pt x="8784" y="23360"/>
                  <a:pt x="8784" y="23360"/>
                </a:cubicBezTo>
                <a:lnTo>
                  <a:pt x="8507" y="23152"/>
                </a:lnTo>
                <a:cubicBezTo>
                  <a:pt x="8437" y="23083"/>
                  <a:pt x="8368" y="23014"/>
                  <a:pt x="8299" y="22875"/>
                </a:cubicBezTo>
                <a:cubicBezTo>
                  <a:pt x="8368" y="22806"/>
                  <a:pt x="8299" y="22806"/>
                  <a:pt x="8299" y="22736"/>
                </a:cubicBezTo>
                <a:lnTo>
                  <a:pt x="8160" y="22736"/>
                </a:lnTo>
                <a:cubicBezTo>
                  <a:pt x="7813" y="22251"/>
                  <a:pt x="7328" y="21835"/>
                  <a:pt x="6774" y="21558"/>
                </a:cubicBezTo>
                <a:cubicBezTo>
                  <a:pt x="6427" y="21142"/>
                  <a:pt x="6150" y="20657"/>
                  <a:pt x="6011" y="20172"/>
                </a:cubicBezTo>
                <a:cubicBezTo>
                  <a:pt x="5803" y="19686"/>
                  <a:pt x="5734" y="19201"/>
                  <a:pt x="5734" y="18716"/>
                </a:cubicBezTo>
                <a:cubicBezTo>
                  <a:pt x="5734" y="18373"/>
                  <a:pt x="5876" y="17227"/>
                  <a:pt x="6198" y="17227"/>
                </a:cubicBezTo>
                <a:close/>
                <a:moveTo>
                  <a:pt x="14177" y="19268"/>
                </a:moveTo>
                <a:cubicBezTo>
                  <a:pt x="14845" y="19268"/>
                  <a:pt x="14116" y="20525"/>
                  <a:pt x="13913" y="20796"/>
                </a:cubicBezTo>
                <a:cubicBezTo>
                  <a:pt x="13498" y="21419"/>
                  <a:pt x="12943" y="21974"/>
                  <a:pt x="12388" y="22390"/>
                </a:cubicBezTo>
                <a:cubicBezTo>
                  <a:pt x="11765" y="22806"/>
                  <a:pt x="11071" y="23152"/>
                  <a:pt x="10378" y="23430"/>
                </a:cubicBezTo>
                <a:cubicBezTo>
                  <a:pt x="10448" y="23222"/>
                  <a:pt x="10448" y="23014"/>
                  <a:pt x="10517" y="22806"/>
                </a:cubicBezTo>
                <a:cubicBezTo>
                  <a:pt x="11695" y="21558"/>
                  <a:pt x="12111" y="19409"/>
                  <a:pt x="14052" y="19271"/>
                </a:cubicBezTo>
                <a:lnTo>
                  <a:pt x="14121" y="19271"/>
                </a:lnTo>
                <a:cubicBezTo>
                  <a:pt x="14141" y="19269"/>
                  <a:pt x="14159" y="19268"/>
                  <a:pt x="14177" y="19268"/>
                </a:cubicBezTo>
                <a:close/>
                <a:moveTo>
                  <a:pt x="13646" y="21590"/>
                </a:moveTo>
                <a:cubicBezTo>
                  <a:pt x="13640" y="21599"/>
                  <a:pt x="13636" y="21611"/>
                  <a:pt x="13636" y="21627"/>
                </a:cubicBezTo>
                <a:cubicBezTo>
                  <a:pt x="13775" y="22043"/>
                  <a:pt x="13983" y="22251"/>
                  <a:pt x="13567" y="22598"/>
                </a:cubicBezTo>
                <a:cubicBezTo>
                  <a:pt x="13220" y="22944"/>
                  <a:pt x="12804" y="23152"/>
                  <a:pt x="12319" y="23291"/>
                </a:cubicBezTo>
                <a:cubicBezTo>
                  <a:pt x="11695" y="23568"/>
                  <a:pt x="11002" y="23776"/>
                  <a:pt x="10378" y="23846"/>
                </a:cubicBezTo>
                <a:cubicBezTo>
                  <a:pt x="11210" y="23499"/>
                  <a:pt x="12042" y="23014"/>
                  <a:pt x="12735" y="22459"/>
                </a:cubicBezTo>
                <a:cubicBezTo>
                  <a:pt x="13080" y="22201"/>
                  <a:pt x="13384" y="21909"/>
                  <a:pt x="13646" y="21590"/>
                </a:cubicBezTo>
                <a:close/>
                <a:moveTo>
                  <a:pt x="3749" y="20938"/>
                </a:moveTo>
                <a:cubicBezTo>
                  <a:pt x="5264" y="21150"/>
                  <a:pt x="6641" y="21841"/>
                  <a:pt x="7744" y="22944"/>
                </a:cubicBezTo>
                <a:cubicBezTo>
                  <a:pt x="7675" y="23014"/>
                  <a:pt x="7605" y="23083"/>
                  <a:pt x="7675" y="23222"/>
                </a:cubicBezTo>
                <a:cubicBezTo>
                  <a:pt x="7883" y="23638"/>
                  <a:pt x="8160" y="24054"/>
                  <a:pt x="8507" y="24400"/>
                </a:cubicBezTo>
                <a:cubicBezTo>
                  <a:pt x="6520" y="23989"/>
                  <a:pt x="4466" y="22969"/>
                  <a:pt x="3749" y="20938"/>
                </a:cubicBezTo>
                <a:close/>
                <a:moveTo>
                  <a:pt x="31590" y="11507"/>
                </a:moveTo>
                <a:lnTo>
                  <a:pt x="31590" y="11507"/>
                </a:lnTo>
                <a:cubicBezTo>
                  <a:pt x="29163" y="16706"/>
                  <a:pt x="24380" y="21073"/>
                  <a:pt x="22162" y="26410"/>
                </a:cubicBezTo>
                <a:cubicBezTo>
                  <a:pt x="22578" y="23638"/>
                  <a:pt x="23549" y="21004"/>
                  <a:pt x="24935" y="18647"/>
                </a:cubicBezTo>
                <a:cubicBezTo>
                  <a:pt x="26668" y="15874"/>
                  <a:pt x="29441" y="13933"/>
                  <a:pt x="31590" y="11507"/>
                </a:cubicBezTo>
                <a:close/>
                <a:moveTo>
                  <a:pt x="34166" y="25716"/>
                </a:moveTo>
                <a:cubicBezTo>
                  <a:pt x="34202" y="25716"/>
                  <a:pt x="34224" y="25737"/>
                  <a:pt x="34224" y="25787"/>
                </a:cubicBezTo>
                <a:cubicBezTo>
                  <a:pt x="34224" y="26618"/>
                  <a:pt x="34016" y="27381"/>
                  <a:pt x="33669" y="28143"/>
                </a:cubicBezTo>
                <a:cubicBezTo>
                  <a:pt x="33253" y="28975"/>
                  <a:pt x="32629" y="29668"/>
                  <a:pt x="31798" y="30223"/>
                </a:cubicBezTo>
                <a:cubicBezTo>
                  <a:pt x="32421" y="29252"/>
                  <a:pt x="32768" y="28143"/>
                  <a:pt x="32837" y="27034"/>
                </a:cubicBezTo>
                <a:cubicBezTo>
                  <a:pt x="32976" y="26896"/>
                  <a:pt x="33045" y="26688"/>
                  <a:pt x="33184" y="26480"/>
                </a:cubicBezTo>
                <a:cubicBezTo>
                  <a:pt x="33184" y="26480"/>
                  <a:pt x="33948" y="25716"/>
                  <a:pt x="34166" y="25716"/>
                </a:cubicBezTo>
                <a:close/>
                <a:moveTo>
                  <a:pt x="32560" y="24816"/>
                </a:moveTo>
                <a:cubicBezTo>
                  <a:pt x="32560" y="25440"/>
                  <a:pt x="32560" y="26133"/>
                  <a:pt x="32560" y="26826"/>
                </a:cubicBezTo>
                <a:cubicBezTo>
                  <a:pt x="32491" y="28143"/>
                  <a:pt x="31936" y="29460"/>
                  <a:pt x="30966" y="30431"/>
                </a:cubicBezTo>
                <a:cubicBezTo>
                  <a:pt x="30966" y="30362"/>
                  <a:pt x="30966" y="30292"/>
                  <a:pt x="30966" y="30223"/>
                </a:cubicBezTo>
                <a:cubicBezTo>
                  <a:pt x="31451" y="29183"/>
                  <a:pt x="31451" y="27935"/>
                  <a:pt x="30966" y="26896"/>
                </a:cubicBezTo>
                <a:lnTo>
                  <a:pt x="30966" y="26618"/>
                </a:lnTo>
                <a:cubicBezTo>
                  <a:pt x="30966" y="26618"/>
                  <a:pt x="30966" y="26549"/>
                  <a:pt x="30966" y="26480"/>
                </a:cubicBezTo>
                <a:cubicBezTo>
                  <a:pt x="31078" y="26255"/>
                  <a:pt x="31236" y="25938"/>
                  <a:pt x="31255" y="25938"/>
                </a:cubicBezTo>
                <a:lnTo>
                  <a:pt x="31255" y="25938"/>
                </a:lnTo>
                <a:cubicBezTo>
                  <a:pt x="31259" y="25938"/>
                  <a:pt x="31256" y="25955"/>
                  <a:pt x="31243" y="25994"/>
                </a:cubicBezTo>
                <a:lnTo>
                  <a:pt x="31382" y="25648"/>
                </a:lnTo>
                <a:cubicBezTo>
                  <a:pt x="31659" y="25232"/>
                  <a:pt x="32075" y="24885"/>
                  <a:pt x="32560" y="24816"/>
                </a:cubicBezTo>
                <a:close/>
                <a:moveTo>
                  <a:pt x="20083" y="29322"/>
                </a:moveTo>
                <a:lnTo>
                  <a:pt x="20083" y="29322"/>
                </a:lnTo>
                <a:cubicBezTo>
                  <a:pt x="20429" y="29460"/>
                  <a:pt x="20637" y="29807"/>
                  <a:pt x="20637" y="30223"/>
                </a:cubicBezTo>
                <a:lnTo>
                  <a:pt x="20568" y="30985"/>
                </a:lnTo>
                <a:lnTo>
                  <a:pt x="20429" y="30639"/>
                </a:lnTo>
                <a:cubicBezTo>
                  <a:pt x="20291" y="30223"/>
                  <a:pt x="20152" y="29807"/>
                  <a:pt x="20083" y="29322"/>
                </a:cubicBezTo>
                <a:close/>
                <a:moveTo>
                  <a:pt x="28609" y="25163"/>
                </a:moveTo>
                <a:lnTo>
                  <a:pt x="28609" y="25163"/>
                </a:lnTo>
                <a:cubicBezTo>
                  <a:pt x="28748" y="25856"/>
                  <a:pt x="28955" y="26480"/>
                  <a:pt x="29233" y="27104"/>
                </a:cubicBezTo>
                <a:cubicBezTo>
                  <a:pt x="29787" y="28213"/>
                  <a:pt x="29995" y="29530"/>
                  <a:pt x="29857" y="30708"/>
                </a:cubicBezTo>
                <a:cubicBezTo>
                  <a:pt x="29787" y="30569"/>
                  <a:pt x="29649" y="30431"/>
                  <a:pt x="29579" y="30223"/>
                </a:cubicBezTo>
                <a:cubicBezTo>
                  <a:pt x="29555" y="30174"/>
                  <a:pt x="29504" y="30151"/>
                  <a:pt x="29452" y="30151"/>
                </a:cubicBezTo>
                <a:cubicBezTo>
                  <a:pt x="29357" y="30151"/>
                  <a:pt x="29257" y="30227"/>
                  <a:pt x="29302" y="30362"/>
                </a:cubicBezTo>
                <a:lnTo>
                  <a:pt x="29579" y="30985"/>
                </a:lnTo>
                <a:cubicBezTo>
                  <a:pt x="27846" y="30362"/>
                  <a:pt x="27430" y="26618"/>
                  <a:pt x="28609" y="25163"/>
                </a:cubicBezTo>
                <a:close/>
                <a:moveTo>
                  <a:pt x="29282" y="25322"/>
                </a:moveTo>
                <a:cubicBezTo>
                  <a:pt x="29766" y="25322"/>
                  <a:pt x="30837" y="27262"/>
                  <a:pt x="30896" y="27381"/>
                </a:cubicBezTo>
                <a:cubicBezTo>
                  <a:pt x="31104" y="28143"/>
                  <a:pt x="31104" y="28906"/>
                  <a:pt x="30896" y="29668"/>
                </a:cubicBezTo>
                <a:cubicBezTo>
                  <a:pt x="30859" y="29650"/>
                  <a:pt x="30827" y="29641"/>
                  <a:pt x="30800" y="29641"/>
                </a:cubicBezTo>
                <a:cubicBezTo>
                  <a:pt x="30726" y="29641"/>
                  <a:pt x="30688" y="29705"/>
                  <a:pt x="30688" y="29807"/>
                </a:cubicBezTo>
                <a:cubicBezTo>
                  <a:pt x="30480" y="30223"/>
                  <a:pt x="30273" y="30708"/>
                  <a:pt x="30203" y="31193"/>
                </a:cubicBezTo>
                <a:cubicBezTo>
                  <a:pt x="30134" y="31193"/>
                  <a:pt x="30134" y="31263"/>
                  <a:pt x="30203" y="31332"/>
                </a:cubicBezTo>
                <a:lnTo>
                  <a:pt x="30134" y="31471"/>
                </a:lnTo>
                <a:lnTo>
                  <a:pt x="29995" y="31193"/>
                </a:lnTo>
                <a:cubicBezTo>
                  <a:pt x="30065" y="31193"/>
                  <a:pt x="30065" y="31124"/>
                  <a:pt x="29995" y="31055"/>
                </a:cubicBezTo>
                <a:cubicBezTo>
                  <a:pt x="31174" y="29322"/>
                  <a:pt x="29649" y="27381"/>
                  <a:pt x="29094" y="25579"/>
                </a:cubicBezTo>
                <a:cubicBezTo>
                  <a:pt x="29094" y="25579"/>
                  <a:pt x="29094" y="25509"/>
                  <a:pt x="29094" y="25509"/>
                </a:cubicBezTo>
                <a:cubicBezTo>
                  <a:pt x="29134" y="25378"/>
                  <a:pt x="29200" y="25322"/>
                  <a:pt x="29282" y="25322"/>
                </a:cubicBezTo>
                <a:close/>
                <a:moveTo>
                  <a:pt x="46694" y="29734"/>
                </a:moveTo>
                <a:cubicBezTo>
                  <a:pt x="46796" y="29734"/>
                  <a:pt x="46854" y="29775"/>
                  <a:pt x="46840" y="29876"/>
                </a:cubicBezTo>
                <a:cubicBezTo>
                  <a:pt x="46354" y="32094"/>
                  <a:pt x="44621" y="33204"/>
                  <a:pt x="42958" y="34451"/>
                </a:cubicBezTo>
                <a:cubicBezTo>
                  <a:pt x="43304" y="33550"/>
                  <a:pt x="43651" y="32718"/>
                  <a:pt x="44136" y="31887"/>
                </a:cubicBezTo>
                <a:cubicBezTo>
                  <a:pt x="44413" y="31332"/>
                  <a:pt x="44760" y="30847"/>
                  <a:pt x="45176" y="30431"/>
                </a:cubicBezTo>
                <a:cubicBezTo>
                  <a:pt x="45286" y="30321"/>
                  <a:pt x="46307" y="29734"/>
                  <a:pt x="46694" y="29734"/>
                </a:cubicBezTo>
                <a:close/>
                <a:moveTo>
                  <a:pt x="42606" y="27685"/>
                </a:moveTo>
                <a:cubicBezTo>
                  <a:pt x="42632" y="27685"/>
                  <a:pt x="42657" y="27698"/>
                  <a:pt x="42681" y="27727"/>
                </a:cubicBezTo>
                <a:cubicBezTo>
                  <a:pt x="43096" y="28351"/>
                  <a:pt x="43374" y="28975"/>
                  <a:pt x="43582" y="29668"/>
                </a:cubicBezTo>
                <a:cubicBezTo>
                  <a:pt x="43859" y="30847"/>
                  <a:pt x="43651" y="32025"/>
                  <a:pt x="42958" y="33065"/>
                </a:cubicBezTo>
                <a:cubicBezTo>
                  <a:pt x="42923" y="33030"/>
                  <a:pt x="42888" y="33013"/>
                  <a:pt x="42854" y="33013"/>
                </a:cubicBezTo>
                <a:cubicBezTo>
                  <a:pt x="42819" y="33013"/>
                  <a:pt x="42784" y="33030"/>
                  <a:pt x="42750" y="33065"/>
                </a:cubicBezTo>
                <a:cubicBezTo>
                  <a:pt x="42334" y="33550"/>
                  <a:pt x="41987" y="34174"/>
                  <a:pt x="41849" y="34867"/>
                </a:cubicBezTo>
                <a:lnTo>
                  <a:pt x="41779" y="34937"/>
                </a:lnTo>
                <a:cubicBezTo>
                  <a:pt x="41641" y="33065"/>
                  <a:pt x="41710" y="31124"/>
                  <a:pt x="41918" y="29252"/>
                </a:cubicBezTo>
                <a:cubicBezTo>
                  <a:pt x="41918" y="29252"/>
                  <a:pt x="42324" y="27685"/>
                  <a:pt x="42606" y="27685"/>
                </a:cubicBezTo>
                <a:close/>
                <a:moveTo>
                  <a:pt x="40601" y="29807"/>
                </a:moveTo>
                <a:cubicBezTo>
                  <a:pt x="40670" y="30084"/>
                  <a:pt x="40740" y="30292"/>
                  <a:pt x="40878" y="30431"/>
                </a:cubicBezTo>
                <a:cubicBezTo>
                  <a:pt x="41017" y="30639"/>
                  <a:pt x="41225" y="30847"/>
                  <a:pt x="41363" y="30985"/>
                </a:cubicBezTo>
                <a:cubicBezTo>
                  <a:pt x="41294" y="32372"/>
                  <a:pt x="41433" y="33827"/>
                  <a:pt x="41502" y="35283"/>
                </a:cubicBezTo>
                <a:lnTo>
                  <a:pt x="41502" y="35352"/>
                </a:lnTo>
                <a:lnTo>
                  <a:pt x="41363" y="35352"/>
                </a:lnTo>
                <a:cubicBezTo>
                  <a:pt x="40601" y="34590"/>
                  <a:pt x="40254" y="33481"/>
                  <a:pt x="40324" y="32372"/>
                </a:cubicBezTo>
                <a:cubicBezTo>
                  <a:pt x="40254" y="31817"/>
                  <a:pt x="40324" y="31263"/>
                  <a:pt x="40462" y="30639"/>
                </a:cubicBezTo>
                <a:cubicBezTo>
                  <a:pt x="40462" y="30500"/>
                  <a:pt x="40532" y="30292"/>
                  <a:pt x="40601" y="30154"/>
                </a:cubicBezTo>
                <a:cubicBezTo>
                  <a:pt x="40601" y="30015"/>
                  <a:pt x="40532" y="29946"/>
                  <a:pt x="40532" y="29807"/>
                </a:cubicBezTo>
                <a:close/>
                <a:moveTo>
                  <a:pt x="42888" y="35075"/>
                </a:moveTo>
                <a:lnTo>
                  <a:pt x="42888" y="35075"/>
                </a:lnTo>
                <a:cubicBezTo>
                  <a:pt x="42681" y="35214"/>
                  <a:pt x="42403" y="35352"/>
                  <a:pt x="42195" y="35491"/>
                </a:cubicBezTo>
                <a:lnTo>
                  <a:pt x="42126" y="35491"/>
                </a:lnTo>
                <a:cubicBezTo>
                  <a:pt x="42126" y="35422"/>
                  <a:pt x="42126" y="35422"/>
                  <a:pt x="42057" y="35422"/>
                </a:cubicBezTo>
                <a:cubicBezTo>
                  <a:pt x="42057" y="35352"/>
                  <a:pt x="42057" y="35352"/>
                  <a:pt x="42057" y="35352"/>
                </a:cubicBezTo>
                <a:cubicBezTo>
                  <a:pt x="42334" y="35283"/>
                  <a:pt x="42611" y="35145"/>
                  <a:pt x="42888" y="35075"/>
                </a:cubicBezTo>
                <a:close/>
                <a:moveTo>
                  <a:pt x="47755" y="32320"/>
                </a:moveTo>
                <a:cubicBezTo>
                  <a:pt x="47940" y="32320"/>
                  <a:pt x="48122" y="32337"/>
                  <a:pt x="48295" y="32372"/>
                </a:cubicBezTo>
                <a:cubicBezTo>
                  <a:pt x="49404" y="32649"/>
                  <a:pt x="48711" y="33481"/>
                  <a:pt x="48226" y="33827"/>
                </a:cubicBezTo>
                <a:cubicBezTo>
                  <a:pt x="46909" y="34659"/>
                  <a:pt x="45453" y="35214"/>
                  <a:pt x="43928" y="35560"/>
                </a:cubicBezTo>
                <a:cubicBezTo>
                  <a:pt x="43928" y="35491"/>
                  <a:pt x="43859" y="35491"/>
                  <a:pt x="43720" y="35491"/>
                </a:cubicBezTo>
                <a:lnTo>
                  <a:pt x="43027" y="35560"/>
                </a:lnTo>
                <a:cubicBezTo>
                  <a:pt x="43443" y="35352"/>
                  <a:pt x="43720" y="35006"/>
                  <a:pt x="43928" y="34659"/>
                </a:cubicBezTo>
                <a:cubicBezTo>
                  <a:pt x="43998" y="34521"/>
                  <a:pt x="43928" y="34382"/>
                  <a:pt x="43790" y="34313"/>
                </a:cubicBezTo>
                <a:cubicBezTo>
                  <a:pt x="43928" y="34243"/>
                  <a:pt x="43998" y="34105"/>
                  <a:pt x="44206" y="33966"/>
                </a:cubicBezTo>
                <a:lnTo>
                  <a:pt x="44413" y="33758"/>
                </a:lnTo>
                <a:cubicBezTo>
                  <a:pt x="44968" y="33412"/>
                  <a:pt x="45592" y="33065"/>
                  <a:pt x="46216" y="32788"/>
                </a:cubicBezTo>
                <a:lnTo>
                  <a:pt x="46146" y="32788"/>
                </a:lnTo>
                <a:cubicBezTo>
                  <a:pt x="46614" y="32476"/>
                  <a:pt x="47199" y="32320"/>
                  <a:pt x="47755" y="32320"/>
                </a:cubicBezTo>
                <a:close/>
                <a:moveTo>
                  <a:pt x="21885" y="33897"/>
                </a:moveTo>
                <a:lnTo>
                  <a:pt x="21885" y="33897"/>
                </a:lnTo>
                <a:cubicBezTo>
                  <a:pt x="21816" y="34382"/>
                  <a:pt x="21746" y="34867"/>
                  <a:pt x="21538" y="35283"/>
                </a:cubicBezTo>
                <a:cubicBezTo>
                  <a:pt x="21400" y="35560"/>
                  <a:pt x="21192" y="35907"/>
                  <a:pt x="21053" y="36184"/>
                </a:cubicBezTo>
                <a:cubicBezTo>
                  <a:pt x="21053" y="35352"/>
                  <a:pt x="21330" y="34521"/>
                  <a:pt x="21885" y="33897"/>
                </a:cubicBezTo>
                <a:close/>
                <a:moveTo>
                  <a:pt x="13983" y="35352"/>
                </a:moveTo>
                <a:lnTo>
                  <a:pt x="14052" y="35422"/>
                </a:lnTo>
                <a:cubicBezTo>
                  <a:pt x="14052" y="35768"/>
                  <a:pt x="13983" y="36115"/>
                  <a:pt x="13983" y="36392"/>
                </a:cubicBezTo>
                <a:cubicBezTo>
                  <a:pt x="13913" y="36739"/>
                  <a:pt x="13844" y="37016"/>
                  <a:pt x="13705" y="37293"/>
                </a:cubicBezTo>
                <a:cubicBezTo>
                  <a:pt x="13636" y="36670"/>
                  <a:pt x="13705" y="35976"/>
                  <a:pt x="13983" y="35352"/>
                </a:cubicBezTo>
                <a:close/>
                <a:moveTo>
                  <a:pt x="46382" y="35517"/>
                </a:moveTo>
                <a:cubicBezTo>
                  <a:pt x="47669" y="35517"/>
                  <a:pt x="48986" y="35792"/>
                  <a:pt x="49543" y="36739"/>
                </a:cubicBezTo>
                <a:cubicBezTo>
                  <a:pt x="49890" y="37293"/>
                  <a:pt x="46354" y="37293"/>
                  <a:pt x="46077" y="37293"/>
                </a:cubicBezTo>
                <a:cubicBezTo>
                  <a:pt x="45176" y="37155"/>
                  <a:pt x="44344" y="36808"/>
                  <a:pt x="43512" y="36323"/>
                </a:cubicBezTo>
                <a:cubicBezTo>
                  <a:pt x="43582" y="36254"/>
                  <a:pt x="43582" y="36254"/>
                  <a:pt x="43512" y="36184"/>
                </a:cubicBezTo>
                <a:cubicBezTo>
                  <a:pt x="44206" y="36046"/>
                  <a:pt x="44829" y="35838"/>
                  <a:pt x="45453" y="35560"/>
                </a:cubicBezTo>
                <a:cubicBezTo>
                  <a:pt x="45753" y="35533"/>
                  <a:pt x="46067" y="35517"/>
                  <a:pt x="46382" y="35517"/>
                </a:cubicBezTo>
                <a:close/>
                <a:moveTo>
                  <a:pt x="30827" y="37085"/>
                </a:moveTo>
                <a:lnTo>
                  <a:pt x="30827" y="37085"/>
                </a:lnTo>
                <a:cubicBezTo>
                  <a:pt x="30758" y="37432"/>
                  <a:pt x="30550" y="37709"/>
                  <a:pt x="30342" y="37987"/>
                </a:cubicBezTo>
                <a:cubicBezTo>
                  <a:pt x="30273" y="38056"/>
                  <a:pt x="30134" y="38195"/>
                  <a:pt x="29995" y="38264"/>
                </a:cubicBezTo>
                <a:cubicBezTo>
                  <a:pt x="29995" y="38195"/>
                  <a:pt x="29995" y="38125"/>
                  <a:pt x="29926" y="38125"/>
                </a:cubicBezTo>
                <a:cubicBezTo>
                  <a:pt x="29995" y="38056"/>
                  <a:pt x="29995" y="38056"/>
                  <a:pt x="30065" y="37987"/>
                </a:cubicBezTo>
                <a:cubicBezTo>
                  <a:pt x="30273" y="37640"/>
                  <a:pt x="30480" y="37363"/>
                  <a:pt x="30827" y="37085"/>
                </a:cubicBezTo>
                <a:close/>
                <a:moveTo>
                  <a:pt x="38799" y="37848"/>
                </a:moveTo>
                <a:cubicBezTo>
                  <a:pt x="39076" y="37848"/>
                  <a:pt x="39423" y="37917"/>
                  <a:pt x="39631" y="38125"/>
                </a:cubicBezTo>
                <a:cubicBezTo>
                  <a:pt x="39631" y="38195"/>
                  <a:pt x="39561" y="38264"/>
                  <a:pt x="39492" y="38333"/>
                </a:cubicBezTo>
                <a:cubicBezTo>
                  <a:pt x="39284" y="38402"/>
                  <a:pt x="39076" y="38472"/>
                  <a:pt x="38868" y="38472"/>
                </a:cubicBezTo>
                <a:cubicBezTo>
                  <a:pt x="38521" y="38472"/>
                  <a:pt x="38175" y="38402"/>
                  <a:pt x="37898" y="38333"/>
                </a:cubicBezTo>
                <a:lnTo>
                  <a:pt x="38521" y="37848"/>
                </a:lnTo>
                <a:close/>
                <a:moveTo>
                  <a:pt x="35835" y="37424"/>
                </a:moveTo>
                <a:lnTo>
                  <a:pt x="35835" y="37424"/>
                </a:lnTo>
                <a:cubicBezTo>
                  <a:pt x="36001" y="38093"/>
                  <a:pt x="35598" y="38698"/>
                  <a:pt x="35194" y="39304"/>
                </a:cubicBezTo>
                <a:cubicBezTo>
                  <a:pt x="35127" y="38636"/>
                  <a:pt x="35382" y="37968"/>
                  <a:pt x="35835" y="37424"/>
                </a:cubicBezTo>
                <a:close/>
                <a:moveTo>
                  <a:pt x="43096" y="36462"/>
                </a:moveTo>
                <a:cubicBezTo>
                  <a:pt x="43998" y="37224"/>
                  <a:pt x="45107" y="37709"/>
                  <a:pt x="46285" y="37779"/>
                </a:cubicBezTo>
                <a:cubicBezTo>
                  <a:pt x="46978" y="38472"/>
                  <a:pt x="47602" y="39304"/>
                  <a:pt x="48018" y="40274"/>
                </a:cubicBezTo>
                <a:cubicBezTo>
                  <a:pt x="45731" y="40066"/>
                  <a:pt x="44067" y="38333"/>
                  <a:pt x="42888" y="36462"/>
                </a:cubicBezTo>
                <a:close/>
                <a:moveTo>
                  <a:pt x="19822" y="39660"/>
                </a:moveTo>
                <a:cubicBezTo>
                  <a:pt x="20181" y="40313"/>
                  <a:pt x="20370" y="41021"/>
                  <a:pt x="20499" y="41730"/>
                </a:cubicBezTo>
                <a:cubicBezTo>
                  <a:pt x="20165" y="41063"/>
                  <a:pt x="19960" y="40332"/>
                  <a:pt x="19822" y="39660"/>
                </a:cubicBezTo>
                <a:close/>
                <a:moveTo>
                  <a:pt x="16825" y="42423"/>
                </a:moveTo>
                <a:lnTo>
                  <a:pt x="16825" y="42423"/>
                </a:lnTo>
                <a:cubicBezTo>
                  <a:pt x="17102" y="42978"/>
                  <a:pt x="17171" y="43601"/>
                  <a:pt x="17033" y="44225"/>
                </a:cubicBezTo>
                <a:cubicBezTo>
                  <a:pt x="16825" y="43601"/>
                  <a:pt x="16755" y="42978"/>
                  <a:pt x="16825" y="42423"/>
                </a:cubicBezTo>
                <a:close/>
                <a:moveTo>
                  <a:pt x="24796" y="32926"/>
                </a:moveTo>
                <a:lnTo>
                  <a:pt x="24796" y="32926"/>
                </a:lnTo>
                <a:cubicBezTo>
                  <a:pt x="25212" y="33620"/>
                  <a:pt x="25767" y="34174"/>
                  <a:pt x="26391" y="34729"/>
                </a:cubicBezTo>
                <a:cubicBezTo>
                  <a:pt x="28817" y="37293"/>
                  <a:pt x="28540" y="40759"/>
                  <a:pt x="27638" y="43948"/>
                </a:cubicBezTo>
                <a:cubicBezTo>
                  <a:pt x="27638" y="43948"/>
                  <a:pt x="27638" y="44017"/>
                  <a:pt x="27638" y="44087"/>
                </a:cubicBezTo>
                <a:cubicBezTo>
                  <a:pt x="27569" y="44364"/>
                  <a:pt x="27430" y="44641"/>
                  <a:pt x="27361" y="44918"/>
                </a:cubicBezTo>
                <a:cubicBezTo>
                  <a:pt x="27916" y="42007"/>
                  <a:pt x="27569" y="39026"/>
                  <a:pt x="26460" y="36323"/>
                </a:cubicBezTo>
                <a:cubicBezTo>
                  <a:pt x="26460" y="36303"/>
                  <a:pt x="26448" y="36294"/>
                  <a:pt x="26431" y="36294"/>
                </a:cubicBezTo>
                <a:cubicBezTo>
                  <a:pt x="26391" y="36294"/>
                  <a:pt x="26321" y="36343"/>
                  <a:pt x="26321" y="36392"/>
                </a:cubicBezTo>
                <a:cubicBezTo>
                  <a:pt x="26807" y="38056"/>
                  <a:pt x="27084" y="39789"/>
                  <a:pt x="27292" y="41591"/>
                </a:cubicBezTo>
                <a:cubicBezTo>
                  <a:pt x="27361" y="42978"/>
                  <a:pt x="27084" y="44364"/>
                  <a:pt x="27015" y="45820"/>
                </a:cubicBezTo>
                <a:cubicBezTo>
                  <a:pt x="26876" y="46235"/>
                  <a:pt x="26668" y="46651"/>
                  <a:pt x="26460" y="46998"/>
                </a:cubicBezTo>
                <a:cubicBezTo>
                  <a:pt x="26668" y="45542"/>
                  <a:pt x="26529" y="44087"/>
                  <a:pt x="26183" y="42700"/>
                </a:cubicBezTo>
                <a:lnTo>
                  <a:pt x="26113" y="42700"/>
                </a:lnTo>
                <a:cubicBezTo>
                  <a:pt x="25490" y="39858"/>
                  <a:pt x="25143" y="36947"/>
                  <a:pt x="25074" y="34035"/>
                </a:cubicBezTo>
                <a:cubicBezTo>
                  <a:pt x="25074" y="33620"/>
                  <a:pt x="25004" y="33273"/>
                  <a:pt x="24796" y="32926"/>
                </a:cubicBezTo>
                <a:close/>
                <a:moveTo>
                  <a:pt x="22162" y="45265"/>
                </a:moveTo>
                <a:cubicBezTo>
                  <a:pt x="22162" y="45958"/>
                  <a:pt x="22024" y="46651"/>
                  <a:pt x="21677" y="47275"/>
                </a:cubicBezTo>
                <a:cubicBezTo>
                  <a:pt x="21608" y="46929"/>
                  <a:pt x="21608" y="46651"/>
                  <a:pt x="21608" y="46374"/>
                </a:cubicBezTo>
                <a:cubicBezTo>
                  <a:pt x="21677" y="45958"/>
                  <a:pt x="21885" y="45612"/>
                  <a:pt x="22162" y="45265"/>
                </a:cubicBezTo>
                <a:close/>
                <a:moveTo>
                  <a:pt x="17518" y="49147"/>
                </a:moveTo>
                <a:lnTo>
                  <a:pt x="17518" y="49147"/>
                </a:lnTo>
                <a:cubicBezTo>
                  <a:pt x="18073" y="49424"/>
                  <a:pt x="18627" y="49771"/>
                  <a:pt x="19043" y="50256"/>
                </a:cubicBezTo>
                <a:cubicBezTo>
                  <a:pt x="18419" y="50048"/>
                  <a:pt x="17865" y="49632"/>
                  <a:pt x="17518" y="49147"/>
                </a:cubicBezTo>
                <a:close/>
                <a:moveTo>
                  <a:pt x="19528" y="56841"/>
                </a:moveTo>
                <a:lnTo>
                  <a:pt x="19528" y="56841"/>
                </a:lnTo>
                <a:cubicBezTo>
                  <a:pt x="19805" y="57257"/>
                  <a:pt x="19875" y="57812"/>
                  <a:pt x="19875" y="58366"/>
                </a:cubicBezTo>
                <a:cubicBezTo>
                  <a:pt x="19598" y="57881"/>
                  <a:pt x="19528" y="57326"/>
                  <a:pt x="19528" y="56841"/>
                </a:cubicBezTo>
                <a:close/>
                <a:moveTo>
                  <a:pt x="36437" y="54584"/>
                </a:moveTo>
                <a:cubicBezTo>
                  <a:pt x="36678" y="54584"/>
                  <a:pt x="36903" y="56163"/>
                  <a:pt x="36925" y="56163"/>
                </a:cubicBezTo>
                <a:cubicBezTo>
                  <a:pt x="36926" y="56163"/>
                  <a:pt x="36927" y="56158"/>
                  <a:pt x="36927" y="56148"/>
                </a:cubicBezTo>
                <a:lnTo>
                  <a:pt x="36927" y="56148"/>
                </a:lnTo>
                <a:cubicBezTo>
                  <a:pt x="36927" y="56980"/>
                  <a:pt x="36719" y="57742"/>
                  <a:pt x="36373" y="58505"/>
                </a:cubicBezTo>
                <a:cubicBezTo>
                  <a:pt x="36095" y="59129"/>
                  <a:pt x="35679" y="59683"/>
                  <a:pt x="35263" y="60169"/>
                </a:cubicBezTo>
                <a:cubicBezTo>
                  <a:pt x="35263" y="60099"/>
                  <a:pt x="35263" y="60030"/>
                  <a:pt x="35263" y="59961"/>
                </a:cubicBezTo>
                <a:cubicBezTo>
                  <a:pt x="35263" y="59811"/>
                  <a:pt x="35119" y="59697"/>
                  <a:pt x="34987" y="59697"/>
                </a:cubicBezTo>
                <a:cubicBezTo>
                  <a:pt x="34936" y="59697"/>
                  <a:pt x="34886" y="59714"/>
                  <a:pt x="34848" y="59753"/>
                </a:cubicBezTo>
                <a:lnTo>
                  <a:pt x="34709" y="59891"/>
                </a:lnTo>
                <a:cubicBezTo>
                  <a:pt x="34709" y="59753"/>
                  <a:pt x="34709" y="59614"/>
                  <a:pt x="34709" y="59475"/>
                </a:cubicBezTo>
                <a:cubicBezTo>
                  <a:pt x="34709" y="59406"/>
                  <a:pt x="34709" y="59337"/>
                  <a:pt x="34640" y="59337"/>
                </a:cubicBezTo>
                <a:cubicBezTo>
                  <a:pt x="34709" y="58782"/>
                  <a:pt x="34709" y="58297"/>
                  <a:pt x="34640" y="57742"/>
                </a:cubicBezTo>
                <a:cubicBezTo>
                  <a:pt x="34986" y="56564"/>
                  <a:pt x="35541" y="55455"/>
                  <a:pt x="36373" y="54623"/>
                </a:cubicBezTo>
                <a:cubicBezTo>
                  <a:pt x="36394" y="54596"/>
                  <a:pt x="36415" y="54584"/>
                  <a:pt x="36437" y="54584"/>
                </a:cubicBezTo>
                <a:close/>
                <a:moveTo>
                  <a:pt x="32144" y="54685"/>
                </a:moveTo>
                <a:cubicBezTo>
                  <a:pt x="32223" y="54685"/>
                  <a:pt x="32315" y="54708"/>
                  <a:pt x="32421" y="54762"/>
                </a:cubicBezTo>
                <a:cubicBezTo>
                  <a:pt x="33184" y="55178"/>
                  <a:pt x="33808" y="55871"/>
                  <a:pt x="34085" y="56703"/>
                </a:cubicBezTo>
                <a:cubicBezTo>
                  <a:pt x="34224" y="57118"/>
                  <a:pt x="34293" y="57534"/>
                  <a:pt x="34362" y="57881"/>
                </a:cubicBezTo>
                <a:cubicBezTo>
                  <a:pt x="34224" y="58505"/>
                  <a:pt x="34154" y="59129"/>
                  <a:pt x="34154" y="59753"/>
                </a:cubicBezTo>
                <a:cubicBezTo>
                  <a:pt x="34154" y="59822"/>
                  <a:pt x="34085" y="59961"/>
                  <a:pt x="34016" y="60030"/>
                </a:cubicBezTo>
                <a:cubicBezTo>
                  <a:pt x="33946" y="59753"/>
                  <a:pt x="33877" y="59475"/>
                  <a:pt x="33738" y="59198"/>
                </a:cubicBezTo>
                <a:cubicBezTo>
                  <a:pt x="33712" y="59145"/>
                  <a:pt x="33655" y="59122"/>
                  <a:pt x="33599" y="59122"/>
                </a:cubicBezTo>
                <a:cubicBezTo>
                  <a:pt x="33508" y="59122"/>
                  <a:pt x="33418" y="59182"/>
                  <a:pt x="33461" y="59267"/>
                </a:cubicBezTo>
                <a:cubicBezTo>
                  <a:pt x="33531" y="59891"/>
                  <a:pt x="33600" y="60446"/>
                  <a:pt x="33738" y="61000"/>
                </a:cubicBezTo>
                <a:cubicBezTo>
                  <a:pt x="33600" y="60862"/>
                  <a:pt x="33461" y="60654"/>
                  <a:pt x="33323" y="60446"/>
                </a:cubicBezTo>
                <a:cubicBezTo>
                  <a:pt x="33184" y="59822"/>
                  <a:pt x="32837" y="59198"/>
                  <a:pt x="32352" y="58713"/>
                </a:cubicBezTo>
                <a:lnTo>
                  <a:pt x="32352" y="58782"/>
                </a:lnTo>
                <a:cubicBezTo>
                  <a:pt x="32005" y="57881"/>
                  <a:pt x="31728" y="56980"/>
                  <a:pt x="31659" y="56079"/>
                </a:cubicBezTo>
                <a:cubicBezTo>
                  <a:pt x="31659" y="55777"/>
                  <a:pt x="31606" y="54685"/>
                  <a:pt x="32144" y="54685"/>
                </a:cubicBezTo>
                <a:close/>
                <a:moveTo>
                  <a:pt x="39977" y="56772"/>
                </a:moveTo>
                <a:lnTo>
                  <a:pt x="39908" y="56841"/>
                </a:lnTo>
                <a:cubicBezTo>
                  <a:pt x="39284" y="57812"/>
                  <a:pt x="38521" y="58713"/>
                  <a:pt x="37690" y="59475"/>
                </a:cubicBezTo>
                <a:cubicBezTo>
                  <a:pt x="37135" y="59891"/>
                  <a:pt x="36581" y="60307"/>
                  <a:pt x="36095" y="60654"/>
                </a:cubicBezTo>
                <a:lnTo>
                  <a:pt x="35333" y="60931"/>
                </a:lnTo>
                <a:cubicBezTo>
                  <a:pt x="35263" y="61000"/>
                  <a:pt x="35263" y="61208"/>
                  <a:pt x="35333" y="61208"/>
                </a:cubicBezTo>
                <a:lnTo>
                  <a:pt x="34986" y="61486"/>
                </a:lnTo>
                <a:lnTo>
                  <a:pt x="34778" y="61416"/>
                </a:lnTo>
                <a:cubicBezTo>
                  <a:pt x="34848" y="61278"/>
                  <a:pt x="34917" y="61139"/>
                  <a:pt x="34986" y="60931"/>
                </a:cubicBezTo>
                <a:cubicBezTo>
                  <a:pt x="35679" y="60307"/>
                  <a:pt x="36234" y="59545"/>
                  <a:pt x="36581" y="58713"/>
                </a:cubicBezTo>
                <a:cubicBezTo>
                  <a:pt x="37343" y="57604"/>
                  <a:pt x="38591" y="56911"/>
                  <a:pt x="39977" y="56772"/>
                </a:cubicBezTo>
                <a:close/>
                <a:moveTo>
                  <a:pt x="30125" y="58040"/>
                </a:moveTo>
                <a:cubicBezTo>
                  <a:pt x="30219" y="58040"/>
                  <a:pt x="30337" y="58057"/>
                  <a:pt x="30480" y="58089"/>
                </a:cubicBezTo>
                <a:cubicBezTo>
                  <a:pt x="30896" y="58158"/>
                  <a:pt x="31312" y="58366"/>
                  <a:pt x="31590" y="58713"/>
                </a:cubicBezTo>
                <a:cubicBezTo>
                  <a:pt x="31867" y="58851"/>
                  <a:pt x="32075" y="59129"/>
                  <a:pt x="32283" y="59337"/>
                </a:cubicBezTo>
                <a:cubicBezTo>
                  <a:pt x="32421" y="59753"/>
                  <a:pt x="32629" y="60099"/>
                  <a:pt x="32907" y="60515"/>
                </a:cubicBezTo>
                <a:cubicBezTo>
                  <a:pt x="32976" y="60862"/>
                  <a:pt x="33045" y="61208"/>
                  <a:pt x="33115" y="61555"/>
                </a:cubicBezTo>
                <a:cubicBezTo>
                  <a:pt x="31659" y="61208"/>
                  <a:pt x="30411" y="60099"/>
                  <a:pt x="29926" y="58644"/>
                </a:cubicBezTo>
                <a:lnTo>
                  <a:pt x="29926" y="58713"/>
                </a:lnTo>
                <a:cubicBezTo>
                  <a:pt x="29766" y="58233"/>
                  <a:pt x="29811" y="58040"/>
                  <a:pt x="30125" y="58040"/>
                </a:cubicBezTo>
                <a:close/>
                <a:moveTo>
                  <a:pt x="39561" y="60099"/>
                </a:moveTo>
                <a:lnTo>
                  <a:pt x="39492" y="60169"/>
                </a:lnTo>
                <a:cubicBezTo>
                  <a:pt x="38521" y="60862"/>
                  <a:pt x="37343" y="61347"/>
                  <a:pt x="36165" y="61555"/>
                </a:cubicBezTo>
                <a:cubicBezTo>
                  <a:pt x="36165" y="61416"/>
                  <a:pt x="36234" y="61347"/>
                  <a:pt x="36303" y="61208"/>
                </a:cubicBezTo>
                <a:cubicBezTo>
                  <a:pt x="36373" y="61139"/>
                  <a:pt x="36303" y="61070"/>
                  <a:pt x="36234" y="61070"/>
                </a:cubicBezTo>
                <a:cubicBezTo>
                  <a:pt x="37343" y="60792"/>
                  <a:pt x="38452" y="60446"/>
                  <a:pt x="39561" y="60099"/>
                </a:cubicBezTo>
                <a:close/>
                <a:moveTo>
                  <a:pt x="24103" y="59545"/>
                </a:moveTo>
                <a:lnTo>
                  <a:pt x="24103" y="59545"/>
                </a:lnTo>
                <a:cubicBezTo>
                  <a:pt x="24034" y="59961"/>
                  <a:pt x="23965" y="60376"/>
                  <a:pt x="23757" y="60792"/>
                </a:cubicBezTo>
                <a:cubicBezTo>
                  <a:pt x="23687" y="61139"/>
                  <a:pt x="23479" y="61416"/>
                  <a:pt x="23341" y="61763"/>
                </a:cubicBezTo>
                <a:cubicBezTo>
                  <a:pt x="23341" y="61763"/>
                  <a:pt x="23341" y="61694"/>
                  <a:pt x="23341" y="61694"/>
                </a:cubicBezTo>
                <a:cubicBezTo>
                  <a:pt x="23410" y="60931"/>
                  <a:pt x="23687" y="60169"/>
                  <a:pt x="24103" y="59545"/>
                </a:cubicBezTo>
                <a:close/>
                <a:moveTo>
                  <a:pt x="33600" y="61832"/>
                </a:moveTo>
                <a:cubicBezTo>
                  <a:pt x="33669" y="62109"/>
                  <a:pt x="33738" y="62317"/>
                  <a:pt x="33808" y="62525"/>
                </a:cubicBezTo>
                <a:cubicBezTo>
                  <a:pt x="33808" y="62664"/>
                  <a:pt x="33738" y="62733"/>
                  <a:pt x="33738" y="62803"/>
                </a:cubicBezTo>
                <a:cubicBezTo>
                  <a:pt x="33669" y="62456"/>
                  <a:pt x="33531" y="62109"/>
                  <a:pt x="33461" y="61832"/>
                </a:cubicBezTo>
                <a:close/>
                <a:moveTo>
                  <a:pt x="34709" y="65021"/>
                </a:moveTo>
                <a:lnTo>
                  <a:pt x="34709" y="65021"/>
                </a:lnTo>
                <a:cubicBezTo>
                  <a:pt x="34235" y="65630"/>
                  <a:pt x="33629" y="66174"/>
                  <a:pt x="33019" y="66586"/>
                </a:cubicBezTo>
                <a:lnTo>
                  <a:pt x="33019" y="66586"/>
                </a:lnTo>
                <a:cubicBezTo>
                  <a:pt x="33039" y="66545"/>
                  <a:pt x="33025" y="66477"/>
                  <a:pt x="32976" y="66477"/>
                </a:cubicBezTo>
                <a:cubicBezTo>
                  <a:pt x="33392" y="65853"/>
                  <a:pt x="34016" y="65298"/>
                  <a:pt x="34709" y="65021"/>
                </a:cubicBezTo>
                <a:close/>
                <a:moveTo>
                  <a:pt x="17310" y="55247"/>
                </a:moveTo>
                <a:lnTo>
                  <a:pt x="17310" y="55247"/>
                </a:lnTo>
                <a:cubicBezTo>
                  <a:pt x="17310" y="55247"/>
                  <a:pt x="17934" y="57119"/>
                  <a:pt x="17934" y="57188"/>
                </a:cubicBezTo>
                <a:cubicBezTo>
                  <a:pt x="18280" y="58436"/>
                  <a:pt x="18488" y="59822"/>
                  <a:pt x="18488" y="61208"/>
                </a:cubicBezTo>
                <a:cubicBezTo>
                  <a:pt x="18558" y="62872"/>
                  <a:pt x="18488" y="64605"/>
                  <a:pt x="18280" y="66338"/>
                </a:cubicBezTo>
                <a:cubicBezTo>
                  <a:pt x="18003" y="64536"/>
                  <a:pt x="17865" y="62733"/>
                  <a:pt x="17795" y="60862"/>
                </a:cubicBezTo>
                <a:cubicBezTo>
                  <a:pt x="17795" y="60792"/>
                  <a:pt x="17743" y="60758"/>
                  <a:pt x="17691" y="60758"/>
                </a:cubicBezTo>
                <a:cubicBezTo>
                  <a:pt x="17639" y="60758"/>
                  <a:pt x="17587" y="60792"/>
                  <a:pt x="17587" y="60862"/>
                </a:cubicBezTo>
                <a:cubicBezTo>
                  <a:pt x="17518" y="62941"/>
                  <a:pt x="17795" y="64951"/>
                  <a:pt x="18211" y="66962"/>
                </a:cubicBezTo>
                <a:cubicBezTo>
                  <a:pt x="18211" y="66962"/>
                  <a:pt x="18211" y="67031"/>
                  <a:pt x="18211" y="67100"/>
                </a:cubicBezTo>
                <a:cubicBezTo>
                  <a:pt x="17033" y="63219"/>
                  <a:pt x="16686" y="59198"/>
                  <a:pt x="17310" y="55247"/>
                </a:cubicBezTo>
                <a:close/>
                <a:moveTo>
                  <a:pt x="30827" y="68140"/>
                </a:moveTo>
                <a:cubicBezTo>
                  <a:pt x="31174" y="68764"/>
                  <a:pt x="31312" y="69457"/>
                  <a:pt x="31382" y="70150"/>
                </a:cubicBezTo>
                <a:cubicBezTo>
                  <a:pt x="31035" y="69527"/>
                  <a:pt x="30896" y="68833"/>
                  <a:pt x="30827" y="68140"/>
                </a:cubicBezTo>
                <a:close/>
                <a:moveTo>
                  <a:pt x="13371" y="65625"/>
                </a:moveTo>
                <a:cubicBezTo>
                  <a:pt x="13486" y="65625"/>
                  <a:pt x="13567" y="65762"/>
                  <a:pt x="13567" y="66130"/>
                </a:cubicBezTo>
                <a:cubicBezTo>
                  <a:pt x="13567" y="66754"/>
                  <a:pt x="13498" y="67308"/>
                  <a:pt x="13428" y="67932"/>
                </a:cubicBezTo>
                <a:cubicBezTo>
                  <a:pt x="13428" y="68625"/>
                  <a:pt x="13290" y="69319"/>
                  <a:pt x="13220" y="70081"/>
                </a:cubicBezTo>
                <a:cubicBezTo>
                  <a:pt x="13199" y="70038"/>
                  <a:pt x="13164" y="70022"/>
                  <a:pt x="13126" y="70022"/>
                </a:cubicBezTo>
                <a:cubicBezTo>
                  <a:pt x="13042" y="70022"/>
                  <a:pt x="12943" y="70103"/>
                  <a:pt x="12943" y="70150"/>
                </a:cubicBezTo>
                <a:lnTo>
                  <a:pt x="12943" y="70220"/>
                </a:lnTo>
                <a:cubicBezTo>
                  <a:pt x="12804" y="69734"/>
                  <a:pt x="12596" y="69319"/>
                  <a:pt x="12388" y="68903"/>
                </a:cubicBezTo>
                <a:cubicBezTo>
                  <a:pt x="12250" y="68002"/>
                  <a:pt x="12388" y="67031"/>
                  <a:pt x="12804" y="66199"/>
                </a:cubicBezTo>
                <a:cubicBezTo>
                  <a:pt x="12968" y="65912"/>
                  <a:pt x="13205" y="65625"/>
                  <a:pt x="13371" y="65625"/>
                </a:cubicBezTo>
                <a:close/>
                <a:moveTo>
                  <a:pt x="9281" y="66414"/>
                </a:moveTo>
                <a:cubicBezTo>
                  <a:pt x="10178" y="66899"/>
                  <a:pt x="11005" y="67589"/>
                  <a:pt x="11626" y="68417"/>
                </a:cubicBezTo>
                <a:cubicBezTo>
                  <a:pt x="11834" y="68695"/>
                  <a:pt x="11973" y="68972"/>
                  <a:pt x="12111" y="69249"/>
                </a:cubicBezTo>
                <a:cubicBezTo>
                  <a:pt x="12176" y="69507"/>
                  <a:pt x="12240" y="69765"/>
                  <a:pt x="12361" y="70024"/>
                </a:cubicBezTo>
                <a:lnTo>
                  <a:pt x="12361" y="70024"/>
                </a:lnTo>
                <a:cubicBezTo>
                  <a:pt x="12351" y="70017"/>
                  <a:pt x="12337" y="70012"/>
                  <a:pt x="12319" y="70012"/>
                </a:cubicBezTo>
                <a:cubicBezTo>
                  <a:pt x="12301" y="69993"/>
                  <a:pt x="12272" y="69985"/>
                  <a:pt x="12240" y="69985"/>
                </a:cubicBezTo>
                <a:cubicBezTo>
                  <a:pt x="12153" y="69985"/>
                  <a:pt x="12042" y="70049"/>
                  <a:pt x="12042" y="70150"/>
                </a:cubicBezTo>
                <a:cubicBezTo>
                  <a:pt x="12042" y="70358"/>
                  <a:pt x="12042" y="70636"/>
                  <a:pt x="12042" y="70913"/>
                </a:cubicBezTo>
                <a:cubicBezTo>
                  <a:pt x="11903" y="70774"/>
                  <a:pt x="11695" y="70636"/>
                  <a:pt x="11487" y="70566"/>
                </a:cubicBezTo>
                <a:cubicBezTo>
                  <a:pt x="11210" y="70150"/>
                  <a:pt x="10794" y="69873"/>
                  <a:pt x="10448" y="69596"/>
                </a:cubicBezTo>
                <a:cubicBezTo>
                  <a:pt x="10309" y="69319"/>
                  <a:pt x="10170" y="69041"/>
                  <a:pt x="10101" y="68903"/>
                </a:cubicBezTo>
                <a:cubicBezTo>
                  <a:pt x="9697" y="68094"/>
                  <a:pt x="9423" y="67286"/>
                  <a:pt x="9281" y="66414"/>
                </a:cubicBezTo>
                <a:close/>
                <a:moveTo>
                  <a:pt x="14676" y="67031"/>
                </a:moveTo>
                <a:lnTo>
                  <a:pt x="14676" y="67031"/>
                </a:lnTo>
                <a:cubicBezTo>
                  <a:pt x="14953" y="68279"/>
                  <a:pt x="14399" y="69665"/>
                  <a:pt x="13983" y="70913"/>
                </a:cubicBezTo>
                <a:cubicBezTo>
                  <a:pt x="13983" y="70566"/>
                  <a:pt x="13913" y="70289"/>
                  <a:pt x="13913" y="70012"/>
                </a:cubicBezTo>
                <a:lnTo>
                  <a:pt x="13913" y="70081"/>
                </a:lnTo>
                <a:cubicBezTo>
                  <a:pt x="13844" y="69942"/>
                  <a:pt x="13775" y="69942"/>
                  <a:pt x="13705" y="69942"/>
                </a:cubicBezTo>
                <a:cubicBezTo>
                  <a:pt x="13775" y="69457"/>
                  <a:pt x="13775" y="68972"/>
                  <a:pt x="13844" y="68417"/>
                </a:cubicBezTo>
                <a:cubicBezTo>
                  <a:pt x="14260" y="68071"/>
                  <a:pt x="14537" y="67586"/>
                  <a:pt x="14676" y="67031"/>
                </a:cubicBezTo>
                <a:close/>
                <a:moveTo>
                  <a:pt x="20083" y="68348"/>
                </a:moveTo>
                <a:lnTo>
                  <a:pt x="20083" y="68348"/>
                </a:lnTo>
                <a:cubicBezTo>
                  <a:pt x="19944" y="69249"/>
                  <a:pt x="19598" y="70150"/>
                  <a:pt x="19043" y="70913"/>
                </a:cubicBezTo>
                <a:lnTo>
                  <a:pt x="19043" y="70774"/>
                </a:lnTo>
                <a:cubicBezTo>
                  <a:pt x="19320" y="69942"/>
                  <a:pt x="19667" y="69111"/>
                  <a:pt x="20083" y="68348"/>
                </a:cubicBezTo>
                <a:close/>
                <a:moveTo>
                  <a:pt x="7880" y="68610"/>
                </a:moveTo>
                <a:cubicBezTo>
                  <a:pt x="8730" y="68610"/>
                  <a:pt x="9663" y="69360"/>
                  <a:pt x="10240" y="69873"/>
                </a:cubicBezTo>
                <a:lnTo>
                  <a:pt x="10448" y="70081"/>
                </a:lnTo>
                <a:cubicBezTo>
                  <a:pt x="10655" y="70497"/>
                  <a:pt x="11002" y="70844"/>
                  <a:pt x="11418" y="71052"/>
                </a:cubicBezTo>
                <a:lnTo>
                  <a:pt x="11626" y="71259"/>
                </a:lnTo>
                <a:cubicBezTo>
                  <a:pt x="11626" y="71259"/>
                  <a:pt x="11695" y="71329"/>
                  <a:pt x="11695" y="71398"/>
                </a:cubicBezTo>
                <a:cubicBezTo>
                  <a:pt x="11418" y="71329"/>
                  <a:pt x="11071" y="71259"/>
                  <a:pt x="10794" y="71259"/>
                </a:cubicBezTo>
                <a:cubicBezTo>
                  <a:pt x="10725" y="71259"/>
                  <a:pt x="10655" y="71329"/>
                  <a:pt x="10655" y="71398"/>
                </a:cubicBezTo>
                <a:lnTo>
                  <a:pt x="10655" y="71467"/>
                </a:lnTo>
                <a:cubicBezTo>
                  <a:pt x="10240" y="71259"/>
                  <a:pt x="9824" y="71121"/>
                  <a:pt x="9408" y="71052"/>
                </a:cubicBezTo>
                <a:cubicBezTo>
                  <a:pt x="9061" y="70913"/>
                  <a:pt x="8715" y="70774"/>
                  <a:pt x="8368" y="70636"/>
                </a:cubicBezTo>
                <a:cubicBezTo>
                  <a:pt x="8021" y="70428"/>
                  <a:pt x="7605" y="70220"/>
                  <a:pt x="7259" y="69942"/>
                </a:cubicBezTo>
                <a:cubicBezTo>
                  <a:pt x="6704" y="69527"/>
                  <a:pt x="6982" y="68625"/>
                  <a:pt x="7675" y="68625"/>
                </a:cubicBezTo>
                <a:cubicBezTo>
                  <a:pt x="7742" y="68615"/>
                  <a:pt x="7811" y="68610"/>
                  <a:pt x="7880" y="68610"/>
                </a:cubicBezTo>
                <a:close/>
                <a:moveTo>
                  <a:pt x="12388" y="70497"/>
                </a:moveTo>
                <a:cubicBezTo>
                  <a:pt x="12527" y="70705"/>
                  <a:pt x="12596" y="70844"/>
                  <a:pt x="12735" y="71052"/>
                </a:cubicBezTo>
                <a:cubicBezTo>
                  <a:pt x="12804" y="71190"/>
                  <a:pt x="12804" y="71398"/>
                  <a:pt x="12943" y="71537"/>
                </a:cubicBezTo>
                <a:lnTo>
                  <a:pt x="12874" y="71606"/>
                </a:lnTo>
                <a:lnTo>
                  <a:pt x="12804" y="71606"/>
                </a:lnTo>
                <a:cubicBezTo>
                  <a:pt x="12735" y="71467"/>
                  <a:pt x="12596" y="71329"/>
                  <a:pt x="12527" y="71259"/>
                </a:cubicBezTo>
                <a:cubicBezTo>
                  <a:pt x="12388" y="70982"/>
                  <a:pt x="12388" y="70774"/>
                  <a:pt x="12388" y="70497"/>
                </a:cubicBezTo>
                <a:close/>
                <a:moveTo>
                  <a:pt x="13428" y="71052"/>
                </a:moveTo>
                <a:cubicBezTo>
                  <a:pt x="13567" y="71329"/>
                  <a:pt x="13636" y="71606"/>
                  <a:pt x="13636" y="71883"/>
                </a:cubicBezTo>
                <a:cubicBezTo>
                  <a:pt x="13636" y="71953"/>
                  <a:pt x="13636" y="71953"/>
                  <a:pt x="13636" y="72022"/>
                </a:cubicBezTo>
                <a:lnTo>
                  <a:pt x="13636" y="72369"/>
                </a:lnTo>
                <a:cubicBezTo>
                  <a:pt x="13636" y="72230"/>
                  <a:pt x="13567" y="72091"/>
                  <a:pt x="13498" y="71953"/>
                </a:cubicBezTo>
                <a:cubicBezTo>
                  <a:pt x="13428" y="71745"/>
                  <a:pt x="13359" y="71537"/>
                  <a:pt x="13359" y="71259"/>
                </a:cubicBezTo>
                <a:cubicBezTo>
                  <a:pt x="13359" y="71190"/>
                  <a:pt x="13359" y="71121"/>
                  <a:pt x="13428" y="71052"/>
                </a:cubicBezTo>
                <a:close/>
                <a:moveTo>
                  <a:pt x="11374" y="71748"/>
                </a:moveTo>
                <a:lnTo>
                  <a:pt x="11374" y="71748"/>
                </a:lnTo>
                <a:cubicBezTo>
                  <a:pt x="11689" y="71771"/>
                  <a:pt x="12004" y="71902"/>
                  <a:pt x="12319" y="72091"/>
                </a:cubicBezTo>
                <a:cubicBezTo>
                  <a:pt x="12527" y="72230"/>
                  <a:pt x="12735" y="72438"/>
                  <a:pt x="13012" y="72507"/>
                </a:cubicBezTo>
                <a:cubicBezTo>
                  <a:pt x="13012" y="72542"/>
                  <a:pt x="13030" y="72559"/>
                  <a:pt x="13056" y="72559"/>
                </a:cubicBezTo>
                <a:cubicBezTo>
                  <a:pt x="13082" y="72559"/>
                  <a:pt x="13116" y="72542"/>
                  <a:pt x="13151" y="72507"/>
                </a:cubicBezTo>
                <a:lnTo>
                  <a:pt x="13290" y="72507"/>
                </a:lnTo>
                <a:cubicBezTo>
                  <a:pt x="13290" y="72646"/>
                  <a:pt x="13359" y="72715"/>
                  <a:pt x="13359" y="72784"/>
                </a:cubicBezTo>
                <a:cubicBezTo>
                  <a:pt x="12635" y="72587"/>
                  <a:pt x="11973" y="72202"/>
                  <a:pt x="11374" y="71748"/>
                </a:cubicBezTo>
                <a:close/>
                <a:moveTo>
                  <a:pt x="29371" y="72577"/>
                </a:moveTo>
                <a:cubicBezTo>
                  <a:pt x="29718" y="73408"/>
                  <a:pt x="29926" y="74309"/>
                  <a:pt x="29926" y="75211"/>
                </a:cubicBezTo>
                <a:cubicBezTo>
                  <a:pt x="29441" y="74379"/>
                  <a:pt x="29233" y="73478"/>
                  <a:pt x="29371" y="72577"/>
                </a:cubicBezTo>
                <a:close/>
                <a:moveTo>
                  <a:pt x="26475" y="74237"/>
                </a:moveTo>
                <a:cubicBezTo>
                  <a:pt x="26714" y="75388"/>
                  <a:pt x="26104" y="76409"/>
                  <a:pt x="25628" y="77429"/>
                </a:cubicBezTo>
                <a:cubicBezTo>
                  <a:pt x="25493" y="76279"/>
                  <a:pt x="25754" y="75129"/>
                  <a:pt x="26475" y="74237"/>
                </a:cubicBezTo>
                <a:close/>
                <a:moveTo>
                  <a:pt x="39700" y="68556"/>
                </a:moveTo>
                <a:cubicBezTo>
                  <a:pt x="39700" y="68556"/>
                  <a:pt x="38175" y="72022"/>
                  <a:pt x="37967" y="72438"/>
                </a:cubicBezTo>
                <a:cubicBezTo>
                  <a:pt x="36996" y="74102"/>
                  <a:pt x="35887" y="75765"/>
                  <a:pt x="34709" y="77360"/>
                </a:cubicBezTo>
                <a:cubicBezTo>
                  <a:pt x="32768" y="79994"/>
                  <a:pt x="30966" y="82697"/>
                  <a:pt x="28886" y="85331"/>
                </a:cubicBezTo>
                <a:cubicBezTo>
                  <a:pt x="29025" y="84707"/>
                  <a:pt x="29163" y="84083"/>
                  <a:pt x="29233" y="83390"/>
                </a:cubicBezTo>
                <a:cubicBezTo>
                  <a:pt x="29718" y="82073"/>
                  <a:pt x="30273" y="80756"/>
                  <a:pt x="30966" y="79508"/>
                </a:cubicBezTo>
                <a:cubicBezTo>
                  <a:pt x="32560" y="76944"/>
                  <a:pt x="34640" y="74656"/>
                  <a:pt x="35957" y="71883"/>
                </a:cubicBezTo>
                <a:cubicBezTo>
                  <a:pt x="35957" y="71798"/>
                  <a:pt x="35904" y="71738"/>
                  <a:pt x="35847" y="71738"/>
                </a:cubicBezTo>
                <a:cubicBezTo>
                  <a:pt x="35812" y="71738"/>
                  <a:pt x="35775" y="71761"/>
                  <a:pt x="35749" y="71814"/>
                </a:cubicBezTo>
                <a:cubicBezTo>
                  <a:pt x="34154" y="74379"/>
                  <a:pt x="32421" y="76805"/>
                  <a:pt x="30758" y="79370"/>
                </a:cubicBezTo>
                <a:cubicBezTo>
                  <a:pt x="30203" y="80271"/>
                  <a:pt x="29787" y="81172"/>
                  <a:pt x="29441" y="82073"/>
                </a:cubicBezTo>
                <a:cubicBezTo>
                  <a:pt x="29579" y="81241"/>
                  <a:pt x="29718" y="80410"/>
                  <a:pt x="29857" y="79508"/>
                </a:cubicBezTo>
                <a:cubicBezTo>
                  <a:pt x="31590" y="74725"/>
                  <a:pt x="34917" y="70289"/>
                  <a:pt x="39700" y="68556"/>
                </a:cubicBezTo>
                <a:close/>
                <a:moveTo>
                  <a:pt x="24450" y="83321"/>
                </a:moveTo>
                <a:lnTo>
                  <a:pt x="24450" y="83321"/>
                </a:lnTo>
                <a:cubicBezTo>
                  <a:pt x="25212" y="83875"/>
                  <a:pt x="25767" y="84569"/>
                  <a:pt x="26183" y="85470"/>
                </a:cubicBezTo>
                <a:lnTo>
                  <a:pt x="26113" y="85470"/>
                </a:lnTo>
                <a:cubicBezTo>
                  <a:pt x="25212" y="85054"/>
                  <a:pt x="24588" y="84291"/>
                  <a:pt x="24450" y="83321"/>
                </a:cubicBezTo>
                <a:close/>
                <a:moveTo>
                  <a:pt x="22232" y="70428"/>
                </a:moveTo>
                <a:cubicBezTo>
                  <a:pt x="22301" y="72299"/>
                  <a:pt x="22786" y="74309"/>
                  <a:pt x="22786" y="76181"/>
                </a:cubicBezTo>
                <a:cubicBezTo>
                  <a:pt x="22786" y="79578"/>
                  <a:pt x="22509" y="82974"/>
                  <a:pt x="22370" y="86371"/>
                </a:cubicBezTo>
                <a:cubicBezTo>
                  <a:pt x="22370" y="86232"/>
                  <a:pt x="22301" y="86094"/>
                  <a:pt x="22301" y="85955"/>
                </a:cubicBezTo>
                <a:lnTo>
                  <a:pt x="22232" y="85955"/>
                </a:lnTo>
                <a:cubicBezTo>
                  <a:pt x="22093" y="83252"/>
                  <a:pt x="21677" y="80617"/>
                  <a:pt x="21885" y="77914"/>
                </a:cubicBezTo>
                <a:cubicBezTo>
                  <a:pt x="21885" y="77879"/>
                  <a:pt x="21850" y="77862"/>
                  <a:pt x="21816" y="77862"/>
                </a:cubicBezTo>
                <a:cubicBezTo>
                  <a:pt x="21781" y="77862"/>
                  <a:pt x="21746" y="77879"/>
                  <a:pt x="21746" y="77914"/>
                </a:cubicBezTo>
                <a:cubicBezTo>
                  <a:pt x="21538" y="80202"/>
                  <a:pt x="21538" y="82558"/>
                  <a:pt x="21816" y="84846"/>
                </a:cubicBezTo>
                <a:cubicBezTo>
                  <a:pt x="21608" y="84153"/>
                  <a:pt x="21330" y="83460"/>
                  <a:pt x="21123" y="82766"/>
                </a:cubicBezTo>
                <a:cubicBezTo>
                  <a:pt x="21123" y="82697"/>
                  <a:pt x="21123" y="82697"/>
                  <a:pt x="21123" y="82628"/>
                </a:cubicBezTo>
                <a:cubicBezTo>
                  <a:pt x="20429" y="80063"/>
                  <a:pt x="20360" y="77360"/>
                  <a:pt x="20915" y="74725"/>
                </a:cubicBezTo>
                <a:cubicBezTo>
                  <a:pt x="21261" y="73270"/>
                  <a:pt x="21816" y="71814"/>
                  <a:pt x="22232" y="70428"/>
                </a:cubicBezTo>
                <a:close/>
                <a:moveTo>
                  <a:pt x="11188" y="77182"/>
                </a:moveTo>
                <a:cubicBezTo>
                  <a:pt x="11373" y="77182"/>
                  <a:pt x="11688" y="77236"/>
                  <a:pt x="12180" y="77360"/>
                </a:cubicBezTo>
                <a:cubicBezTo>
                  <a:pt x="13913" y="77775"/>
                  <a:pt x="15577" y="79162"/>
                  <a:pt x="16894" y="80340"/>
                </a:cubicBezTo>
                <a:cubicBezTo>
                  <a:pt x="18974" y="82212"/>
                  <a:pt x="20707" y="84430"/>
                  <a:pt x="22024" y="86856"/>
                </a:cubicBezTo>
                <a:cubicBezTo>
                  <a:pt x="22162" y="87133"/>
                  <a:pt x="22232" y="87411"/>
                  <a:pt x="22370" y="87688"/>
                </a:cubicBezTo>
                <a:cubicBezTo>
                  <a:pt x="22162" y="87411"/>
                  <a:pt x="21885" y="87133"/>
                  <a:pt x="21608" y="86925"/>
                </a:cubicBezTo>
                <a:cubicBezTo>
                  <a:pt x="20845" y="85886"/>
                  <a:pt x="20083" y="84915"/>
                  <a:pt x="19182" y="83945"/>
                </a:cubicBezTo>
                <a:cubicBezTo>
                  <a:pt x="18003" y="82628"/>
                  <a:pt x="16340" y="81727"/>
                  <a:pt x="15161" y="80340"/>
                </a:cubicBezTo>
                <a:cubicBezTo>
                  <a:pt x="15124" y="80322"/>
                  <a:pt x="15092" y="80313"/>
                  <a:pt x="15066" y="80313"/>
                </a:cubicBezTo>
                <a:cubicBezTo>
                  <a:pt x="14995" y="80313"/>
                  <a:pt x="14972" y="80377"/>
                  <a:pt x="15023" y="80479"/>
                </a:cubicBezTo>
                <a:cubicBezTo>
                  <a:pt x="16062" y="81727"/>
                  <a:pt x="17518" y="82558"/>
                  <a:pt x="18627" y="83806"/>
                </a:cubicBezTo>
                <a:cubicBezTo>
                  <a:pt x="19320" y="84569"/>
                  <a:pt x="19944" y="85331"/>
                  <a:pt x="20568" y="86163"/>
                </a:cubicBezTo>
                <a:cubicBezTo>
                  <a:pt x="19875" y="85678"/>
                  <a:pt x="19182" y="85262"/>
                  <a:pt x="18488" y="84915"/>
                </a:cubicBezTo>
                <a:cubicBezTo>
                  <a:pt x="15577" y="83252"/>
                  <a:pt x="13913" y="81241"/>
                  <a:pt x="11973" y="78607"/>
                </a:cubicBezTo>
                <a:cubicBezTo>
                  <a:pt x="11487" y="77852"/>
                  <a:pt x="10541" y="77182"/>
                  <a:pt x="11188" y="77182"/>
                </a:cubicBezTo>
                <a:close/>
                <a:moveTo>
                  <a:pt x="22151" y="91335"/>
                </a:moveTo>
                <a:lnTo>
                  <a:pt x="22151" y="91335"/>
                </a:lnTo>
                <a:cubicBezTo>
                  <a:pt x="22611" y="91673"/>
                  <a:pt x="23008" y="92077"/>
                  <a:pt x="23341" y="92610"/>
                </a:cubicBezTo>
                <a:cubicBezTo>
                  <a:pt x="22824" y="92286"/>
                  <a:pt x="22427" y="91843"/>
                  <a:pt x="22151" y="91335"/>
                </a:cubicBezTo>
                <a:close/>
                <a:moveTo>
                  <a:pt x="29005" y="93722"/>
                </a:moveTo>
                <a:lnTo>
                  <a:pt x="29005" y="93722"/>
                </a:lnTo>
                <a:cubicBezTo>
                  <a:pt x="28731" y="94735"/>
                  <a:pt x="28391" y="95682"/>
                  <a:pt x="27985" y="96630"/>
                </a:cubicBezTo>
                <a:lnTo>
                  <a:pt x="27985" y="95937"/>
                </a:lnTo>
                <a:cubicBezTo>
                  <a:pt x="28245" y="95157"/>
                  <a:pt x="28566" y="94438"/>
                  <a:pt x="29005" y="93722"/>
                </a:cubicBezTo>
                <a:close/>
                <a:moveTo>
                  <a:pt x="22024" y="55593"/>
                </a:moveTo>
                <a:cubicBezTo>
                  <a:pt x="22301" y="57950"/>
                  <a:pt x="22648" y="60376"/>
                  <a:pt x="22994" y="62803"/>
                </a:cubicBezTo>
                <a:lnTo>
                  <a:pt x="22925" y="62803"/>
                </a:lnTo>
                <a:cubicBezTo>
                  <a:pt x="23618" y="68002"/>
                  <a:pt x="24450" y="73200"/>
                  <a:pt x="25282" y="78399"/>
                </a:cubicBezTo>
                <a:cubicBezTo>
                  <a:pt x="25212" y="78399"/>
                  <a:pt x="25212" y="78469"/>
                  <a:pt x="25282" y="78469"/>
                </a:cubicBezTo>
                <a:cubicBezTo>
                  <a:pt x="25559" y="80479"/>
                  <a:pt x="25836" y="82489"/>
                  <a:pt x="26113" y="84499"/>
                </a:cubicBezTo>
                <a:cubicBezTo>
                  <a:pt x="25698" y="83737"/>
                  <a:pt x="25074" y="83113"/>
                  <a:pt x="24242" y="82766"/>
                </a:cubicBezTo>
                <a:cubicBezTo>
                  <a:pt x="24229" y="82753"/>
                  <a:pt x="24213" y="82747"/>
                  <a:pt x="24196" y="82747"/>
                </a:cubicBezTo>
                <a:cubicBezTo>
                  <a:pt x="24125" y="82747"/>
                  <a:pt x="24034" y="82849"/>
                  <a:pt x="24034" y="82905"/>
                </a:cubicBezTo>
                <a:cubicBezTo>
                  <a:pt x="24034" y="84291"/>
                  <a:pt x="25004" y="85470"/>
                  <a:pt x="26321" y="85816"/>
                </a:cubicBezTo>
                <a:cubicBezTo>
                  <a:pt x="26529" y="87411"/>
                  <a:pt x="26737" y="89074"/>
                  <a:pt x="26876" y="90738"/>
                </a:cubicBezTo>
                <a:cubicBezTo>
                  <a:pt x="27153" y="93233"/>
                  <a:pt x="27292" y="95798"/>
                  <a:pt x="27292" y="98363"/>
                </a:cubicBezTo>
                <a:cubicBezTo>
                  <a:pt x="26321" y="94273"/>
                  <a:pt x="24034" y="90322"/>
                  <a:pt x="22509" y="86579"/>
                </a:cubicBezTo>
                <a:cubicBezTo>
                  <a:pt x="22578" y="86579"/>
                  <a:pt x="22578" y="86579"/>
                  <a:pt x="22578" y="86510"/>
                </a:cubicBezTo>
                <a:cubicBezTo>
                  <a:pt x="23063" y="84153"/>
                  <a:pt x="23271" y="81727"/>
                  <a:pt x="23133" y="79300"/>
                </a:cubicBezTo>
                <a:cubicBezTo>
                  <a:pt x="23341" y="76597"/>
                  <a:pt x="23202" y="73894"/>
                  <a:pt x="22855" y="71190"/>
                </a:cubicBezTo>
                <a:cubicBezTo>
                  <a:pt x="22925" y="70566"/>
                  <a:pt x="22786" y="69942"/>
                  <a:pt x="22509" y="69388"/>
                </a:cubicBezTo>
                <a:cubicBezTo>
                  <a:pt x="22648" y="68903"/>
                  <a:pt x="22717" y="68487"/>
                  <a:pt x="22786" y="68071"/>
                </a:cubicBezTo>
                <a:cubicBezTo>
                  <a:pt x="22786" y="67903"/>
                  <a:pt x="22684" y="67811"/>
                  <a:pt x="22589" y="67811"/>
                </a:cubicBezTo>
                <a:cubicBezTo>
                  <a:pt x="22527" y="67811"/>
                  <a:pt x="22467" y="67850"/>
                  <a:pt x="22440" y="67932"/>
                </a:cubicBezTo>
                <a:cubicBezTo>
                  <a:pt x="22370" y="68279"/>
                  <a:pt x="22301" y="68625"/>
                  <a:pt x="22301" y="68903"/>
                </a:cubicBezTo>
                <a:cubicBezTo>
                  <a:pt x="22162" y="69596"/>
                  <a:pt x="21954" y="70220"/>
                  <a:pt x="21816" y="70844"/>
                </a:cubicBezTo>
                <a:cubicBezTo>
                  <a:pt x="21330" y="72438"/>
                  <a:pt x="20776" y="74032"/>
                  <a:pt x="20429" y="75696"/>
                </a:cubicBezTo>
                <a:cubicBezTo>
                  <a:pt x="20152" y="77082"/>
                  <a:pt x="20152" y="78607"/>
                  <a:pt x="20429" y="80063"/>
                </a:cubicBezTo>
                <a:cubicBezTo>
                  <a:pt x="19736" y="77360"/>
                  <a:pt x="19320" y="74587"/>
                  <a:pt x="19182" y="71745"/>
                </a:cubicBezTo>
                <a:cubicBezTo>
                  <a:pt x="19528" y="71190"/>
                  <a:pt x="19875" y="70497"/>
                  <a:pt x="20083" y="69873"/>
                </a:cubicBezTo>
                <a:cubicBezTo>
                  <a:pt x="20429" y="69180"/>
                  <a:pt x="20568" y="68487"/>
                  <a:pt x="20429" y="67794"/>
                </a:cubicBezTo>
                <a:cubicBezTo>
                  <a:pt x="20395" y="67690"/>
                  <a:pt x="20325" y="67638"/>
                  <a:pt x="20256" y="67638"/>
                </a:cubicBezTo>
                <a:cubicBezTo>
                  <a:pt x="20187" y="67638"/>
                  <a:pt x="20117" y="67690"/>
                  <a:pt x="20083" y="67794"/>
                </a:cubicBezTo>
                <a:cubicBezTo>
                  <a:pt x="19667" y="68348"/>
                  <a:pt x="19320" y="69041"/>
                  <a:pt x="19043" y="69734"/>
                </a:cubicBezTo>
                <a:cubicBezTo>
                  <a:pt x="19043" y="68764"/>
                  <a:pt x="19043" y="67863"/>
                  <a:pt x="19112" y="66892"/>
                </a:cubicBezTo>
                <a:cubicBezTo>
                  <a:pt x="19320" y="63288"/>
                  <a:pt x="20152" y="59822"/>
                  <a:pt x="21608" y="56495"/>
                </a:cubicBezTo>
                <a:cubicBezTo>
                  <a:pt x="21608" y="56772"/>
                  <a:pt x="21677" y="57049"/>
                  <a:pt x="21746" y="57326"/>
                </a:cubicBezTo>
                <a:cubicBezTo>
                  <a:pt x="21746" y="57396"/>
                  <a:pt x="21798" y="57430"/>
                  <a:pt x="21850" y="57430"/>
                </a:cubicBezTo>
                <a:cubicBezTo>
                  <a:pt x="21902" y="57430"/>
                  <a:pt x="21954" y="57396"/>
                  <a:pt x="21954" y="57326"/>
                </a:cubicBezTo>
                <a:cubicBezTo>
                  <a:pt x="21954" y="56911"/>
                  <a:pt x="21885" y="56425"/>
                  <a:pt x="21816" y="56079"/>
                </a:cubicBezTo>
                <a:cubicBezTo>
                  <a:pt x="21885" y="55940"/>
                  <a:pt x="21954" y="55732"/>
                  <a:pt x="22024" y="55593"/>
                </a:cubicBezTo>
                <a:close/>
                <a:moveTo>
                  <a:pt x="25568" y="100934"/>
                </a:moveTo>
                <a:cubicBezTo>
                  <a:pt x="26529" y="101630"/>
                  <a:pt x="26530" y="103150"/>
                  <a:pt x="26876" y="104324"/>
                </a:cubicBezTo>
                <a:cubicBezTo>
                  <a:pt x="26129" y="103306"/>
                  <a:pt x="25714" y="102154"/>
                  <a:pt x="25568" y="100934"/>
                </a:cubicBezTo>
                <a:close/>
                <a:moveTo>
                  <a:pt x="29579" y="103493"/>
                </a:moveTo>
                <a:lnTo>
                  <a:pt x="29579" y="103493"/>
                </a:lnTo>
                <a:cubicBezTo>
                  <a:pt x="29441" y="105087"/>
                  <a:pt x="28470" y="106265"/>
                  <a:pt x="27569" y="107444"/>
                </a:cubicBezTo>
                <a:cubicBezTo>
                  <a:pt x="27638" y="107305"/>
                  <a:pt x="27638" y="107097"/>
                  <a:pt x="27638" y="106889"/>
                </a:cubicBezTo>
                <a:cubicBezTo>
                  <a:pt x="28262" y="105780"/>
                  <a:pt x="28540" y="104324"/>
                  <a:pt x="29579" y="103493"/>
                </a:cubicBezTo>
                <a:close/>
                <a:moveTo>
                  <a:pt x="24588" y="0"/>
                </a:moveTo>
                <a:cubicBezTo>
                  <a:pt x="22994" y="485"/>
                  <a:pt x="22648" y="1941"/>
                  <a:pt x="22578" y="3466"/>
                </a:cubicBezTo>
                <a:cubicBezTo>
                  <a:pt x="22093" y="2218"/>
                  <a:pt x="21330" y="1109"/>
                  <a:pt x="20429" y="139"/>
                </a:cubicBezTo>
                <a:cubicBezTo>
                  <a:pt x="20389" y="118"/>
                  <a:pt x="20348" y="110"/>
                  <a:pt x="20311" y="110"/>
                </a:cubicBezTo>
                <a:cubicBezTo>
                  <a:pt x="20221" y="110"/>
                  <a:pt x="20152" y="159"/>
                  <a:pt x="20152" y="208"/>
                </a:cubicBezTo>
                <a:cubicBezTo>
                  <a:pt x="19528" y="1733"/>
                  <a:pt x="19528" y="3397"/>
                  <a:pt x="20013" y="4991"/>
                </a:cubicBezTo>
                <a:cubicBezTo>
                  <a:pt x="19182" y="4159"/>
                  <a:pt x="18211" y="3535"/>
                  <a:pt x="17171" y="3050"/>
                </a:cubicBezTo>
                <a:cubicBezTo>
                  <a:pt x="17158" y="3037"/>
                  <a:pt x="17142" y="3031"/>
                  <a:pt x="17126" y="3031"/>
                </a:cubicBezTo>
                <a:cubicBezTo>
                  <a:pt x="17057" y="3031"/>
                  <a:pt x="16977" y="3133"/>
                  <a:pt x="17033" y="3189"/>
                </a:cubicBezTo>
                <a:cubicBezTo>
                  <a:pt x="17795" y="4783"/>
                  <a:pt x="17795" y="6516"/>
                  <a:pt x="18835" y="7972"/>
                </a:cubicBezTo>
                <a:cubicBezTo>
                  <a:pt x="19459" y="8665"/>
                  <a:pt x="20221" y="9289"/>
                  <a:pt x="21053" y="9705"/>
                </a:cubicBezTo>
                <a:cubicBezTo>
                  <a:pt x="21123" y="10121"/>
                  <a:pt x="21330" y="10467"/>
                  <a:pt x="21538" y="10814"/>
                </a:cubicBezTo>
                <a:cubicBezTo>
                  <a:pt x="21885" y="11230"/>
                  <a:pt x="22370" y="11507"/>
                  <a:pt x="22855" y="11576"/>
                </a:cubicBezTo>
                <a:cubicBezTo>
                  <a:pt x="22530" y="14243"/>
                  <a:pt x="22144" y="16910"/>
                  <a:pt x="21754" y="19577"/>
                </a:cubicBezTo>
                <a:lnTo>
                  <a:pt x="21754" y="19577"/>
                </a:lnTo>
                <a:cubicBezTo>
                  <a:pt x="21797" y="18782"/>
                  <a:pt x="21587" y="17992"/>
                  <a:pt x="21123" y="17330"/>
                </a:cubicBezTo>
                <a:cubicBezTo>
                  <a:pt x="21091" y="17267"/>
                  <a:pt x="21032" y="17233"/>
                  <a:pt x="20976" y="17233"/>
                </a:cubicBezTo>
                <a:cubicBezTo>
                  <a:pt x="20908" y="17233"/>
                  <a:pt x="20845" y="17284"/>
                  <a:pt x="20845" y="17399"/>
                </a:cubicBezTo>
                <a:cubicBezTo>
                  <a:pt x="20776" y="18508"/>
                  <a:pt x="21123" y="19617"/>
                  <a:pt x="21677" y="20588"/>
                </a:cubicBezTo>
                <a:cubicBezTo>
                  <a:pt x="21261" y="23568"/>
                  <a:pt x="20915" y="26549"/>
                  <a:pt x="20707" y="29530"/>
                </a:cubicBezTo>
                <a:cubicBezTo>
                  <a:pt x="20499" y="29252"/>
                  <a:pt x="20221" y="29114"/>
                  <a:pt x="19944" y="29044"/>
                </a:cubicBezTo>
                <a:cubicBezTo>
                  <a:pt x="19805" y="29044"/>
                  <a:pt x="19736" y="29114"/>
                  <a:pt x="19736" y="29252"/>
                </a:cubicBezTo>
                <a:cubicBezTo>
                  <a:pt x="19805" y="30015"/>
                  <a:pt x="20013" y="30708"/>
                  <a:pt x="20360" y="31401"/>
                </a:cubicBezTo>
                <a:cubicBezTo>
                  <a:pt x="20429" y="31540"/>
                  <a:pt x="20499" y="31679"/>
                  <a:pt x="20568" y="31817"/>
                </a:cubicBezTo>
                <a:cubicBezTo>
                  <a:pt x="20499" y="33342"/>
                  <a:pt x="20429" y="34798"/>
                  <a:pt x="20429" y="36323"/>
                </a:cubicBezTo>
                <a:cubicBezTo>
                  <a:pt x="20429" y="37640"/>
                  <a:pt x="20499" y="39026"/>
                  <a:pt x="20568" y="40413"/>
                </a:cubicBezTo>
                <a:cubicBezTo>
                  <a:pt x="20360" y="39858"/>
                  <a:pt x="20083" y="39373"/>
                  <a:pt x="19667" y="38957"/>
                </a:cubicBezTo>
                <a:cubicBezTo>
                  <a:pt x="19624" y="38914"/>
                  <a:pt x="19574" y="38898"/>
                  <a:pt x="19528" y="38898"/>
                </a:cubicBezTo>
                <a:cubicBezTo>
                  <a:pt x="19426" y="38898"/>
                  <a:pt x="19342" y="38979"/>
                  <a:pt x="19390" y="39026"/>
                </a:cubicBezTo>
                <a:cubicBezTo>
                  <a:pt x="19528" y="40343"/>
                  <a:pt x="20013" y="41591"/>
                  <a:pt x="20707" y="42700"/>
                </a:cubicBezTo>
                <a:lnTo>
                  <a:pt x="20776" y="42700"/>
                </a:lnTo>
                <a:cubicBezTo>
                  <a:pt x="21053" y="46651"/>
                  <a:pt x="21469" y="50603"/>
                  <a:pt x="21954" y="54554"/>
                </a:cubicBezTo>
                <a:cubicBezTo>
                  <a:pt x="21816" y="54762"/>
                  <a:pt x="21746" y="54900"/>
                  <a:pt x="21677" y="55108"/>
                </a:cubicBezTo>
                <a:cubicBezTo>
                  <a:pt x="20915" y="51573"/>
                  <a:pt x="19112" y="48176"/>
                  <a:pt x="17310" y="44988"/>
                </a:cubicBezTo>
                <a:cubicBezTo>
                  <a:pt x="17310" y="44918"/>
                  <a:pt x="17310" y="44918"/>
                  <a:pt x="17310" y="44849"/>
                </a:cubicBezTo>
                <a:cubicBezTo>
                  <a:pt x="17449" y="44364"/>
                  <a:pt x="17518" y="43879"/>
                  <a:pt x="17449" y="43393"/>
                </a:cubicBezTo>
                <a:cubicBezTo>
                  <a:pt x="17449" y="42770"/>
                  <a:pt x="17241" y="42215"/>
                  <a:pt x="16894" y="41799"/>
                </a:cubicBezTo>
                <a:cubicBezTo>
                  <a:pt x="16837" y="41770"/>
                  <a:pt x="16779" y="41754"/>
                  <a:pt x="16727" y="41754"/>
                </a:cubicBezTo>
                <a:cubicBezTo>
                  <a:pt x="16653" y="41754"/>
                  <a:pt x="16588" y="41787"/>
                  <a:pt x="16548" y="41868"/>
                </a:cubicBezTo>
                <a:cubicBezTo>
                  <a:pt x="16409" y="42423"/>
                  <a:pt x="16409" y="42908"/>
                  <a:pt x="16478" y="43393"/>
                </a:cubicBezTo>
                <a:cubicBezTo>
                  <a:pt x="16340" y="43116"/>
                  <a:pt x="16201" y="42839"/>
                  <a:pt x="15993" y="42562"/>
                </a:cubicBezTo>
                <a:cubicBezTo>
                  <a:pt x="15161" y="41037"/>
                  <a:pt x="14399" y="39373"/>
                  <a:pt x="13705" y="37779"/>
                </a:cubicBezTo>
                <a:cubicBezTo>
                  <a:pt x="14399" y="37155"/>
                  <a:pt x="14329" y="35699"/>
                  <a:pt x="14260" y="34798"/>
                </a:cubicBezTo>
                <a:cubicBezTo>
                  <a:pt x="14260" y="34750"/>
                  <a:pt x="14161" y="34669"/>
                  <a:pt x="14077" y="34669"/>
                </a:cubicBezTo>
                <a:cubicBezTo>
                  <a:pt x="14039" y="34669"/>
                  <a:pt x="14004" y="34686"/>
                  <a:pt x="13983" y="34729"/>
                </a:cubicBezTo>
                <a:cubicBezTo>
                  <a:pt x="13498" y="35352"/>
                  <a:pt x="13290" y="36184"/>
                  <a:pt x="13290" y="37016"/>
                </a:cubicBezTo>
                <a:cubicBezTo>
                  <a:pt x="11765" y="33204"/>
                  <a:pt x="10586" y="29252"/>
                  <a:pt x="9685" y="25232"/>
                </a:cubicBezTo>
                <a:cubicBezTo>
                  <a:pt x="9754" y="25093"/>
                  <a:pt x="9824" y="25024"/>
                  <a:pt x="9893" y="24885"/>
                </a:cubicBezTo>
                <a:cubicBezTo>
                  <a:pt x="10101" y="24677"/>
                  <a:pt x="10309" y="24400"/>
                  <a:pt x="10378" y="24123"/>
                </a:cubicBezTo>
                <a:cubicBezTo>
                  <a:pt x="11349" y="23984"/>
                  <a:pt x="12250" y="23707"/>
                  <a:pt x="13151" y="23291"/>
                </a:cubicBezTo>
                <a:cubicBezTo>
                  <a:pt x="13567" y="23014"/>
                  <a:pt x="14884" y="21974"/>
                  <a:pt x="13775" y="21558"/>
                </a:cubicBezTo>
                <a:cubicBezTo>
                  <a:pt x="13725" y="21558"/>
                  <a:pt x="13676" y="21558"/>
                  <a:pt x="13652" y="21583"/>
                </a:cubicBezTo>
                <a:lnTo>
                  <a:pt x="13652" y="21583"/>
                </a:lnTo>
                <a:cubicBezTo>
                  <a:pt x="14230" y="20877"/>
                  <a:pt x="14602" y="20037"/>
                  <a:pt x="14745" y="19132"/>
                </a:cubicBezTo>
                <a:cubicBezTo>
                  <a:pt x="14745" y="19030"/>
                  <a:pt x="14708" y="18966"/>
                  <a:pt x="14661" y="18966"/>
                </a:cubicBezTo>
                <a:cubicBezTo>
                  <a:pt x="14644" y="18966"/>
                  <a:pt x="14625" y="18975"/>
                  <a:pt x="14607" y="18993"/>
                </a:cubicBezTo>
                <a:cubicBezTo>
                  <a:pt x="14476" y="18976"/>
                  <a:pt x="14346" y="18967"/>
                  <a:pt x="14218" y="18967"/>
                </a:cubicBezTo>
                <a:cubicBezTo>
                  <a:pt x="13329" y="18967"/>
                  <a:pt x="12527" y="19384"/>
                  <a:pt x="12042" y="20172"/>
                </a:cubicBezTo>
                <a:cubicBezTo>
                  <a:pt x="12458" y="19063"/>
                  <a:pt x="12596" y="17884"/>
                  <a:pt x="12388" y="16775"/>
                </a:cubicBezTo>
                <a:cubicBezTo>
                  <a:pt x="12388" y="16694"/>
                  <a:pt x="12341" y="16660"/>
                  <a:pt x="12301" y="16660"/>
                </a:cubicBezTo>
                <a:cubicBezTo>
                  <a:pt x="12274" y="16660"/>
                  <a:pt x="12250" y="16677"/>
                  <a:pt x="12250" y="16706"/>
                </a:cubicBezTo>
                <a:cubicBezTo>
                  <a:pt x="11557" y="17399"/>
                  <a:pt x="10933" y="18161"/>
                  <a:pt x="10517" y="18993"/>
                </a:cubicBezTo>
                <a:cubicBezTo>
                  <a:pt x="10378" y="17884"/>
                  <a:pt x="10032" y="16775"/>
                  <a:pt x="9477" y="15805"/>
                </a:cubicBezTo>
                <a:cubicBezTo>
                  <a:pt x="9442" y="15770"/>
                  <a:pt x="9390" y="15753"/>
                  <a:pt x="9338" y="15753"/>
                </a:cubicBezTo>
                <a:cubicBezTo>
                  <a:pt x="9286" y="15753"/>
                  <a:pt x="9234" y="15770"/>
                  <a:pt x="9200" y="15805"/>
                </a:cubicBezTo>
                <a:cubicBezTo>
                  <a:pt x="8368" y="16706"/>
                  <a:pt x="8021" y="17884"/>
                  <a:pt x="8160" y="19063"/>
                </a:cubicBezTo>
                <a:cubicBezTo>
                  <a:pt x="7536" y="18231"/>
                  <a:pt x="6843" y="17468"/>
                  <a:pt x="6427" y="16775"/>
                </a:cubicBezTo>
                <a:cubicBezTo>
                  <a:pt x="6392" y="16706"/>
                  <a:pt x="6340" y="16671"/>
                  <a:pt x="6288" y="16671"/>
                </a:cubicBezTo>
                <a:cubicBezTo>
                  <a:pt x="6236" y="16671"/>
                  <a:pt x="6184" y="16706"/>
                  <a:pt x="6150" y="16775"/>
                </a:cubicBezTo>
                <a:cubicBezTo>
                  <a:pt x="5179" y="18092"/>
                  <a:pt x="5179" y="19964"/>
                  <a:pt x="6219" y="21281"/>
                </a:cubicBezTo>
                <a:cubicBezTo>
                  <a:pt x="5318" y="20865"/>
                  <a:pt x="4417" y="20657"/>
                  <a:pt x="3446" y="20518"/>
                </a:cubicBezTo>
                <a:cubicBezTo>
                  <a:pt x="3377" y="20518"/>
                  <a:pt x="3308" y="20657"/>
                  <a:pt x="3308" y="20726"/>
                </a:cubicBezTo>
                <a:cubicBezTo>
                  <a:pt x="4001" y="23291"/>
                  <a:pt x="6427" y="24400"/>
                  <a:pt x="8853" y="24677"/>
                </a:cubicBezTo>
                <a:lnTo>
                  <a:pt x="9061" y="24677"/>
                </a:lnTo>
                <a:cubicBezTo>
                  <a:pt x="9130" y="24677"/>
                  <a:pt x="9200" y="24539"/>
                  <a:pt x="9130" y="24469"/>
                </a:cubicBezTo>
                <a:cubicBezTo>
                  <a:pt x="8992" y="24331"/>
                  <a:pt x="8784" y="24123"/>
                  <a:pt x="8715" y="23984"/>
                </a:cubicBezTo>
                <a:lnTo>
                  <a:pt x="8715" y="23846"/>
                </a:lnTo>
                <a:cubicBezTo>
                  <a:pt x="8853" y="24054"/>
                  <a:pt x="9061" y="24192"/>
                  <a:pt x="9200" y="24400"/>
                </a:cubicBezTo>
                <a:cubicBezTo>
                  <a:pt x="9200" y="24539"/>
                  <a:pt x="9269" y="24608"/>
                  <a:pt x="9408" y="24608"/>
                </a:cubicBezTo>
                <a:lnTo>
                  <a:pt x="9408" y="24816"/>
                </a:lnTo>
                <a:lnTo>
                  <a:pt x="9338" y="24955"/>
                </a:lnTo>
                <a:cubicBezTo>
                  <a:pt x="9269" y="25093"/>
                  <a:pt x="9338" y="25232"/>
                  <a:pt x="9546" y="25232"/>
                </a:cubicBezTo>
                <a:cubicBezTo>
                  <a:pt x="9893" y="27173"/>
                  <a:pt x="10378" y="29044"/>
                  <a:pt x="10933" y="30916"/>
                </a:cubicBezTo>
                <a:cubicBezTo>
                  <a:pt x="10101" y="30916"/>
                  <a:pt x="9477" y="30362"/>
                  <a:pt x="9408" y="29530"/>
                </a:cubicBezTo>
                <a:lnTo>
                  <a:pt x="9408" y="29530"/>
                </a:lnTo>
                <a:cubicBezTo>
                  <a:pt x="9616" y="29738"/>
                  <a:pt x="9824" y="29876"/>
                  <a:pt x="10032" y="30084"/>
                </a:cubicBezTo>
                <a:cubicBezTo>
                  <a:pt x="10170" y="30362"/>
                  <a:pt x="10448" y="30639"/>
                  <a:pt x="10655" y="30847"/>
                </a:cubicBezTo>
                <a:cubicBezTo>
                  <a:pt x="10674" y="30865"/>
                  <a:pt x="10698" y="30874"/>
                  <a:pt x="10721" y="30874"/>
                </a:cubicBezTo>
                <a:cubicBezTo>
                  <a:pt x="10784" y="30874"/>
                  <a:pt x="10845" y="30810"/>
                  <a:pt x="10794" y="30708"/>
                </a:cubicBezTo>
                <a:cubicBezTo>
                  <a:pt x="10725" y="30362"/>
                  <a:pt x="10517" y="30084"/>
                  <a:pt x="10240" y="29807"/>
                </a:cubicBezTo>
                <a:cubicBezTo>
                  <a:pt x="10032" y="29530"/>
                  <a:pt x="9685" y="29322"/>
                  <a:pt x="9408" y="29114"/>
                </a:cubicBezTo>
                <a:cubicBezTo>
                  <a:pt x="9367" y="29093"/>
                  <a:pt x="9332" y="29085"/>
                  <a:pt x="9302" y="29085"/>
                </a:cubicBezTo>
                <a:cubicBezTo>
                  <a:pt x="9228" y="29085"/>
                  <a:pt x="9179" y="29134"/>
                  <a:pt x="9130" y="29183"/>
                </a:cubicBezTo>
                <a:cubicBezTo>
                  <a:pt x="8930" y="30255"/>
                  <a:pt x="9699" y="31197"/>
                  <a:pt x="10752" y="31197"/>
                </a:cubicBezTo>
                <a:cubicBezTo>
                  <a:pt x="10789" y="31197"/>
                  <a:pt x="10826" y="31196"/>
                  <a:pt x="10863" y="31193"/>
                </a:cubicBezTo>
                <a:cubicBezTo>
                  <a:pt x="10863" y="31193"/>
                  <a:pt x="10933" y="31193"/>
                  <a:pt x="10933" y="31124"/>
                </a:cubicBezTo>
                <a:cubicBezTo>
                  <a:pt x="11765" y="34035"/>
                  <a:pt x="12804" y="36877"/>
                  <a:pt x="14052" y="39581"/>
                </a:cubicBezTo>
                <a:cubicBezTo>
                  <a:pt x="13428" y="38680"/>
                  <a:pt x="12735" y="37848"/>
                  <a:pt x="12111" y="37016"/>
                </a:cubicBezTo>
                <a:cubicBezTo>
                  <a:pt x="9546" y="32718"/>
                  <a:pt x="5873" y="28490"/>
                  <a:pt x="466" y="28421"/>
                </a:cubicBezTo>
                <a:cubicBezTo>
                  <a:pt x="327" y="28421"/>
                  <a:pt x="327" y="28559"/>
                  <a:pt x="466" y="28559"/>
                </a:cubicBezTo>
                <a:cubicBezTo>
                  <a:pt x="3238" y="29183"/>
                  <a:pt x="5595" y="29876"/>
                  <a:pt x="7744" y="31748"/>
                </a:cubicBezTo>
                <a:cubicBezTo>
                  <a:pt x="8992" y="32926"/>
                  <a:pt x="10101" y="34243"/>
                  <a:pt x="11002" y="35699"/>
                </a:cubicBezTo>
                <a:cubicBezTo>
                  <a:pt x="8229" y="32441"/>
                  <a:pt x="5041" y="29599"/>
                  <a:pt x="604" y="28767"/>
                </a:cubicBezTo>
                <a:cubicBezTo>
                  <a:pt x="535" y="28767"/>
                  <a:pt x="535" y="28906"/>
                  <a:pt x="604" y="28906"/>
                </a:cubicBezTo>
                <a:cubicBezTo>
                  <a:pt x="3793" y="29946"/>
                  <a:pt x="6704" y="31748"/>
                  <a:pt x="9130" y="34035"/>
                </a:cubicBezTo>
                <a:cubicBezTo>
                  <a:pt x="10170" y="35075"/>
                  <a:pt x="11141" y="36184"/>
                  <a:pt x="12042" y="37363"/>
                </a:cubicBezTo>
                <a:cubicBezTo>
                  <a:pt x="10725" y="35907"/>
                  <a:pt x="8715" y="35214"/>
                  <a:pt x="6982" y="34382"/>
                </a:cubicBezTo>
                <a:cubicBezTo>
                  <a:pt x="4278" y="32996"/>
                  <a:pt x="2268" y="30777"/>
                  <a:pt x="188" y="28698"/>
                </a:cubicBezTo>
                <a:cubicBezTo>
                  <a:pt x="168" y="28678"/>
                  <a:pt x="142" y="28669"/>
                  <a:pt x="117" y="28669"/>
                </a:cubicBezTo>
                <a:cubicBezTo>
                  <a:pt x="56" y="28669"/>
                  <a:pt x="1" y="28718"/>
                  <a:pt x="50" y="28767"/>
                </a:cubicBezTo>
                <a:cubicBezTo>
                  <a:pt x="1575" y="30569"/>
                  <a:pt x="3238" y="32164"/>
                  <a:pt x="5110" y="33550"/>
                </a:cubicBezTo>
                <a:cubicBezTo>
                  <a:pt x="7328" y="35145"/>
                  <a:pt x="9962" y="35976"/>
                  <a:pt x="12180" y="37709"/>
                </a:cubicBezTo>
                <a:lnTo>
                  <a:pt x="12319" y="37709"/>
                </a:lnTo>
                <a:lnTo>
                  <a:pt x="12319" y="37779"/>
                </a:lnTo>
                <a:lnTo>
                  <a:pt x="12458" y="37779"/>
                </a:lnTo>
                <a:lnTo>
                  <a:pt x="14399" y="40274"/>
                </a:lnTo>
                <a:cubicBezTo>
                  <a:pt x="16062" y="43532"/>
                  <a:pt x="17795" y="46651"/>
                  <a:pt x="19251" y="49909"/>
                </a:cubicBezTo>
                <a:cubicBezTo>
                  <a:pt x="18696" y="49216"/>
                  <a:pt x="17934" y="48800"/>
                  <a:pt x="17102" y="48731"/>
                </a:cubicBezTo>
                <a:cubicBezTo>
                  <a:pt x="16963" y="48731"/>
                  <a:pt x="16894" y="48870"/>
                  <a:pt x="16963" y="49008"/>
                </a:cubicBezTo>
                <a:cubicBezTo>
                  <a:pt x="17449" y="49909"/>
                  <a:pt x="18350" y="50464"/>
                  <a:pt x="19320" y="50533"/>
                </a:cubicBezTo>
                <a:cubicBezTo>
                  <a:pt x="19390" y="50533"/>
                  <a:pt x="19459" y="50464"/>
                  <a:pt x="19459" y="50395"/>
                </a:cubicBezTo>
                <a:cubicBezTo>
                  <a:pt x="20221" y="52128"/>
                  <a:pt x="20845" y="53861"/>
                  <a:pt x="21330" y="55732"/>
                </a:cubicBezTo>
                <a:cubicBezTo>
                  <a:pt x="20915" y="56633"/>
                  <a:pt x="20499" y="57673"/>
                  <a:pt x="20152" y="58644"/>
                </a:cubicBezTo>
                <a:cubicBezTo>
                  <a:pt x="20360" y="57812"/>
                  <a:pt x="20152" y="56911"/>
                  <a:pt x="19528" y="56287"/>
                </a:cubicBezTo>
                <a:cubicBezTo>
                  <a:pt x="19499" y="56258"/>
                  <a:pt x="19459" y="56241"/>
                  <a:pt x="19416" y="56241"/>
                </a:cubicBezTo>
                <a:cubicBezTo>
                  <a:pt x="19356" y="56241"/>
                  <a:pt x="19292" y="56275"/>
                  <a:pt x="19251" y="56356"/>
                </a:cubicBezTo>
                <a:cubicBezTo>
                  <a:pt x="19043" y="57257"/>
                  <a:pt x="19320" y="58228"/>
                  <a:pt x="19875" y="58990"/>
                </a:cubicBezTo>
                <a:lnTo>
                  <a:pt x="19875" y="59129"/>
                </a:lnTo>
                <a:lnTo>
                  <a:pt x="19944" y="59129"/>
                </a:lnTo>
                <a:cubicBezTo>
                  <a:pt x="19528" y="60376"/>
                  <a:pt x="19251" y="61624"/>
                  <a:pt x="18974" y="62872"/>
                </a:cubicBezTo>
                <a:cubicBezTo>
                  <a:pt x="18904" y="63357"/>
                  <a:pt x="18835" y="63842"/>
                  <a:pt x="18766" y="64258"/>
                </a:cubicBezTo>
                <a:cubicBezTo>
                  <a:pt x="18835" y="63219"/>
                  <a:pt x="18835" y="62179"/>
                  <a:pt x="18835" y="61139"/>
                </a:cubicBezTo>
                <a:cubicBezTo>
                  <a:pt x="18835" y="58713"/>
                  <a:pt x="18003" y="56564"/>
                  <a:pt x="17518" y="54207"/>
                </a:cubicBezTo>
                <a:cubicBezTo>
                  <a:pt x="17518" y="54138"/>
                  <a:pt x="17449" y="54103"/>
                  <a:pt x="17371" y="54103"/>
                </a:cubicBezTo>
                <a:cubicBezTo>
                  <a:pt x="17293" y="54103"/>
                  <a:pt x="17206" y="54138"/>
                  <a:pt x="17171" y="54207"/>
                </a:cubicBezTo>
                <a:cubicBezTo>
                  <a:pt x="16201" y="58921"/>
                  <a:pt x="16617" y="63842"/>
                  <a:pt x="18419" y="68348"/>
                </a:cubicBezTo>
                <a:cubicBezTo>
                  <a:pt x="18350" y="72299"/>
                  <a:pt x="18835" y="76181"/>
                  <a:pt x="19875" y="80063"/>
                </a:cubicBezTo>
                <a:cubicBezTo>
                  <a:pt x="18280" y="77429"/>
                  <a:pt x="16409" y="75072"/>
                  <a:pt x="14260" y="72923"/>
                </a:cubicBezTo>
                <a:cubicBezTo>
                  <a:pt x="14191" y="72369"/>
                  <a:pt x="14121" y="71883"/>
                  <a:pt x="14052" y="71329"/>
                </a:cubicBezTo>
                <a:cubicBezTo>
                  <a:pt x="14607" y="69734"/>
                  <a:pt x="15508" y="68002"/>
                  <a:pt x="14884" y="66407"/>
                </a:cubicBezTo>
                <a:cubicBezTo>
                  <a:pt x="14849" y="66338"/>
                  <a:pt x="14780" y="66303"/>
                  <a:pt x="14711" y="66303"/>
                </a:cubicBezTo>
                <a:cubicBezTo>
                  <a:pt x="14641" y="66303"/>
                  <a:pt x="14572" y="66338"/>
                  <a:pt x="14537" y="66407"/>
                </a:cubicBezTo>
                <a:cubicBezTo>
                  <a:pt x="14329" y="66892"/>
                  <a:pt x="14121" y="67308"/>
                  <a:pt x="13844" y="67794"/>
                </a:cubicBezTo>
                <a:cubicBezTo>
                  <a:pt x="13844" y="66892"/>
                  <a:pt x="13844" y="66061"/>
                  <a:pt x="13913" y="65159"/>
                </a:cubicBezTo>
                <a:cubicBezTo>
                  <a:pt x="13913" y="65090"/>
                  <a:pt x="13775" y="65021"/>
                  <a:pt x="13705" y="65021"/>
                </a:cubicBezTo>
                <a:cubicBezTo>
                  <a:pt x="12527" y="65575"/>
                  <a:pt x="11834" y="66892"/>
                  <a:pt x="11973" y="68209"/>
                </a:cubicBezTo>
                <a:cubicBezTo>
                  <a:pt x="11210" y="67239"/>
                  <a:pt x="10309" y="66477"/>
                  <a:pt x="9200" y="65922"/>
                </a:cubicBezTo>
                <a:cubicBezTo>
                  <a:pt x="9181" y="65903"/>
                  <a:pt x="9158" y="65895"/>
                  <a:pt x="9133" y="65895"/>
                </a:cubicBezTo>
                <a:cubicBezTo>
                  <a:pt x="9066" y="65895"/>
                  <a:pt x="8992" y="65959"/>
                  <a:pt x="8992" y="66061"/>
                </a:cubicBezTo>
                <a:cubicBezTo>
                  <a:pt x="9061" y="67170"/>
                  <a:pt x="9408" y="68209"/>
                  <a:pt x="9962" y="69180"/>
                </a:cubicBezTo>
                <a:lnTo>
                  <a:pt x="9824" y="69111"/>
                </a:lnTo>
                <a:cubicBezTo>
                  <a:pt x="9370" y="68758"/>
                  <a:pt x="8514" y="68222"/>
                  <a:pt x="7787" y="68222"/>
                </a:cubicBezTo>
                <a:cubicBezTo>
                  <a:pt x="7514" y="68222"/>
                  <a:pt x="7259" y="68297"/>
                  <a:pt x="7051" y="68487"/>
                </a:cubicBezTo>
                <a:cubicBezTo>
                  <a:pt x="5942" y="69527"/>
                  <a:pt x="7120" y="70428"/>
                  <a:pt x="8507" y="70982"/>
                </a:cubicBezTo>
                <a:lnTo>
                  <a:pt x="7883" y="70982"/>
                </a:lnTo>
                <a:cubicBezTo>
                  <a:pt x="6358" y="71121"/>
                  <a:pt x="6219" y="72438"/>
                  <a:pt x="6774" y="73616"/>
                </a:cubicBezTo>
                <a:cubicBezTo>
                  <a:pt x="6808" y="73686"/>
                  <a:pt x="6860" y="73720"/>
                  <a:pt x="6921" y="73720"/>
                </a:cubicBezTo>
                <a:cubicBezTo>
                  <a:pt x="6982" y="73720"/>
                  <a:pt x="7051" y="73686"/>
                  <a:pt x="7120" y="73616"/>
                </a:cubicBezTo>
                <a:cubicBezTo>
                  <a:pt x="7661" y="72824"/>
                  <a:pt x="8688" y="72593"/>
                  <a:pt x="9764" y="72593"/>
                </a:cubicBezTo>
                <a:cubicBezTo>
                  <a:pt x="10758" y="72593"/>
                  <a:pt x="11795" y="72790"/>
                  <a:pt x="12527" y="72923"/>
                </a:cubicBezTo>
                <a:cubicBezTo>
                  <a:pt x="12596" y="72923"/>
                  <a:pt x="12666" y="72784"/>
                  <a:pt x="12527" y="72784"/>
                </a:cubicBezTo>
                <a:cubicBezTo>
                  <a:pt x="11779" y="72478"/>
                  <a:pt x="10713" y="72256"/>
                  <a:pt x="9675" y="72256"/>
                </a:cubicBezTo>
                <a:cubicBezTo>
                  <a:pt x="8597" y="72256"/>
                  <a:pt x="7548" y="72496"/>
                  <a:pt x="6912" y="73131"/>
                </a:cubicBezTo>
                <a:cubicBezTo>
                  <a:pt x="6704" y="72715"/>
                  <a:pt x="6704" y="72091"/>
                  <a:pt x="7051" y="71675"/>
                </a:cubicBezTo>
                <a:cubicBezTo>
                  <a:pt x="7383" y="71439"/>
                  <a:pt x="7779" y="71331"/>
                  <a:pt x="8196" y="71331"/>
                </a:cubicBezTo>
                <a:cubicBezTo>
                  <a:pt x="8389" y="71331"/>
                  <a:pt x="8586" y="71354"/>
                  <a:pt x="8784" y="71398"/>
                </a:cubicBezTo>
                <a:cubicBezTo>
                  <a:pt x="9824" y="71606"/>
                  <a:pt x="10863" y="71953"/>
                  <a:pt x="11765" y="72369"/>
                </a:cubicBezTo>
                <a:lnTo>
                  <a:pt x="11834" y="72369"/>
                </a:lnTo>
                <a:cubicBezTo>
                  <a:pt x="12319" y="72646"/>
                  <a:pt x="12874" y="72854"/>
                  <a:pt x="13428" y="72923"/>
                </a:cubicBezTo>
                <a:lnTo>
                  <a:pt x="13428" y="72992"/>
                </a:lnTo>
                <a:cubicBezTo>
                  <a:pt x="13471" y="73078"/>
                  <a:pt x="13567" y="73137"/>
                  <a:pt x="13650" y="73137"/>
                </a:cubicBezTo>
                <a:cubicBezTo>
                  <a:pt x="13702" y="73137"/>
                  <a:pt x="13748" y="73115"/>
                  <a:pt x="13775" y="73062"/>
                </a:cubicBezTo>
                <a:cubicBezTo>
                  <a:pt x="13775" y="73131"/>
                  <a:pt x="13844" y="73131"/>
                  <a:pt x="13913" y="73131"/>
                </a:cubicBezTo>
                <a:cubicBezTo>
                  <a:pt x="13913" y="73200"/>
                  <a:pt x="13983" y="73270"/>
                  <a:pt x="13983" y="73339"/>
                </a:cubicBezTo>
                <a:cubicBezTo>
                  <a:pt x="13983" y="73433"/>
                  <a:pt x="14039" y="73470"/>
                  <a:pt x="14101" y="73470"/>
                </a:cubicBezTo>
                <a:cubicBezTo>
                  <a:pt x="14177" y="73470"/>
                  <a:pt x="14260" y="73415"/>
                  <a:pt x="14260" y="73339"/>
                </a:cubicBezTo>
                <a:lnTo>
                  <a:pt x="14260" y="73270"/>
                </a:lnTo>
                <a:cubicBezTo>
                  <a:pt x="15300" y="74448"/>
                  <a:pt x="16340" y="75696"/>
                  <a:pt x="17241" y="76944"/>
                </a:cubicBezTo>
                <a:cubicBezTo>
                  <a:pt x="18419" y="78469"/>
                  <a:pt x="19251" y="80202"/>
                  <a:pt x="20291" y="81796"/>
                </a:cubicBezTo>
                <a:lnTo>
                  <a:pt x="20429" y="82142"/>
                </a:lnTo>
                <a:cubicBezTo>
                  <a:pt x="20637" y="82905"/>
                  <a:pt x="20845" y="83668"/>
                  <a:pt x="21123" y="84430"/>
                </a:cubicBezTo>
                <a:cubicBezTo>
                  <a:pt x="18649" y="80582"/>
                  <a:pt x="14609" y="76735"/>
                  <a:pt x="10488" y="76735"/>
                </a:cubicBezTo>
                <a:cubicBezTo>
                  <a:pt x="10451" y="76735"/>
                  <a:pt x="10415" y="76735"/>
                  <a:pt x="10378" y="76736"/>
                </a:cubicBezTo>
                <a:cubicBezTo>
                  <a:pt x="10170" y="76736"/>
                  <a:pt x="10101" y="76944"/>
                  <a:pt x="10240" y="77082"/>
                </a:cubicBezTo>
                <a:cubicBezTo>
                  <a:pt x="12042" y="79023"/>
                  <a:pt x="13290" y="81727"/>
                  <a:pt x="15438" y="83390"/>
                </a:cubicBezTo>
                <a:cubicBezTo>
                  <a:pt x="17241" y="84777"/>
                  <a:pt x="19459" y="85608"/>
                  <a:pt x="21192" y="86995"/>
                </a:cubicBezTo>
                <a:cubicBezTo>
                  <a:pt x="21538" y="87411"/>
                  <a:pt x="21885" y="87896"/>
                  <a:pt x="22232" y="88243"/>
                </a:cubicBezTo>
                <a:cubicBezTo>
                  <a:pt x="22232" y="88263"/>
                  <a:pt x="22244" y="88271"/>
                  <a:pt x="22259" y="88271"/>
                </a:cubicBezTo>
                <a:cubicBezTo>
                  <a:pt x="22295" y="88271"/>
                  <a:pt x="22350" y="88222"/>
                  <a:pt x="22301" y="88173"/>
                </a:cubicBezTo>
                <a:cubicBezTo>
                  <a:pt x="22301" y="88104"/>
                  <a:pt x="22232" y="88035"/>
                  <a:pt x="22162" y="87896"/>
                </a:cubicBezTo>
                <a:lnTo>
                  <a:pt x="22162" y="87896"/>
                </a:lnTo>
                <a:cubicBezTo>
                  <a:pt x="22370" y="88104"/>
                  <a:pt x="22509" y="88312"/>
                  <a:pt x="22717" y="88589"/>
                </a:cubicBezTo>
                <a:cubicBezTo>
                  <a:pt x="23341" y="90183"/>
                  <a:pt x="24034" y="91778"/>
                  <a:pt x="24727" y="93372"/>
                </a:cubicBezTo>
                <a:cubicBezTo>
                  <a:pt x="24588" y="93303"/>
                  <a:pt x="24450" y="93233"/>
                  <a:pt x="24311" y="93164"/>
                </a:cubicBezTo>
                <a:cubicBezTo>
                  <a:pt x="24034" y="92679"/>
                  <a:pt x="23618" y="92194"/>
                  <a:pt x="23202" y="91778"/>
                </a:cubicBezTo>
                <a:cubicBezTo>
                  <a:pt x="22786" y="91223"/>
                  <a:pt x="22232" y="90807"/>
                  <a:pt x="21608" y="90599"/>
                </a:cubicBezTo>
                <a:cubicBezTo>
                  <a:pt x="21583" y="90587"/>
                  <a:pt x="21559" y="90581"/>
                  <a:pt x="21535" y="90581"/>
                </a:cubicBezTo>
                <a:cubicBezTo>
                  <a:pt x="21427" y="90581"/>
                  <a:pt x="21343" y="90706"/>
                  <a:pt x="21400" y="90877"/>
                </a:cubicBezTo>
                <a:cubicBezTo>
                  <a:pt x="22093" y="92332"/>
                  <a:pt x="23341" y="93372"/>
                  <a:pt x="24866" y="93788"/>
                </a:cubicBezTo>
                <a:cubicBezTo>
                  <a:pt x="25905" y="96283"/>
                  <a:pt x="26668" y="98918"/>
                  <a:pt x="27153" y="101621"/>
                </a:cubicBezTo>
                <a:cubicBezTo>
                  <a:pt x="27153" y="102037"/>
                  <a:pt x="27153" y="102522"/>
                  <a:pt x="27084" y="102938"/>
                </a:cubicBezTo>
                <a:cubicBezTo>
                  <a:pt x="26945" y="101829"/>
                  <a:pt x="26321" y="100859"/>
                  <a:pt x="25351" y="100304"/>
                </a:cubicBezTo>
                <a:cubicBezTo>
                  <a:pt x="25326" y="100291"/>
                  <a:pt x="25298" y="100286"/>
                  <a:pt x="25270" y="100286"/>
                </a:cubicBezTo>
                <a:cubicBezTo>
                  <a:pt x="25145" y="100286"/>
                  <a:pt x="25017" y="100399"/>
                  <a:pt x="25074" y="100512"/>
                </a:cubicBezTo>
                <a:cubicBezTo>
                  <a:pt x="25282" y="101968"/>
                  <a:pt x="25628" y="103909"/>
                  <a:pt x="26945" y="104810"/>
                </a:cubicBezTo>
                <a:cubicBezTo>
                  <a:pt x="26529" y="109315"/>
                  <a:pt x="25767" y="113752"/>
                  <a:pt x="24519" y="118119"/>
                </a:cubicBezTo>
                <a:cubicBezTo>
                  <a:pt x="24519" y="118253"/>
                  <a:pt x="24606" y="118330"/>
                  <a:pt x="24686" y="118330"/>
                </a:cubicBezTo>
                <a:cubicBezTo>
                  <a:pt x="24730" y="118330"/>
                  <a:pt x="24772" y="118307"/>
                  <a:pt x="24796" y="118257"/>
                </a:cubicBezTo>
                <a:cubicBezTo>
                  <a:pt x="26044" y="114999"/>
                  <a:pt x="26945" y="111672"/>
                  <a:pt x="27430" y="108276"/>
                </a:cubicBezTo>
                <a:cubicBezTo>
                  <a:pt x="28817" y="107097"/>
                  <a:pt x="30134" y="104948"/>
                  <a:pt x="29926" y="103146"/>
                </a:cubicBezTo>
                <a:cubicBezTo>
                  <a:pt x="29926" y="103045"/>
                  <a:pt x="29852" y="102980"/>
                  <a:pt x="29757" y="102980"/>
                </a:cubicBezTo>
                <a:cubicBezTo>
                  <a:pt x="29723" y="102980"/>
                  <a:pt x="29686" y="102989"/>
                  <a:pt x="29649" y="103007"/>
                </a:cubicBezTo>
                <a:cubicBezTo>
                  <a:pt x="28540" y="103770"/>
                  <a:pt x="28193" y="104948"/>
                  <a:pt x="27708" y="106057"/>
                </a:cubicBezTo>
                <a:cubicBezTo>
                  <a:pt x="27985" y="103146"/>
                  <a:pt x="28054" y="100165"/>
                  <a:pt x="27916" y="97185"/>
                </a:cubicBezTo>
                <a:cubicBezTo>
                  <a:pt x="28817" y="95937"/>
                  <a:pt x="29371" y="94412"/>
                  <a:pt x="29510" y="92887"/>
                </a:cubicBezTo>
                <a:cubicBezTo>
                  <a:pt x="29510" y="92780"/>
                  <a:pt x="29469" y="92633"/>
                  <a:pt x="29388" y="92633"/>
                </a:cubicBezTo>
                <a:cubicBezTo>
                  <a:pt x="29363" y="92633"/>
                  <a:pt x="29334" y="92647"/>
                  <a:pt x="29302" y="92679"/>
                </a:cubicBezTo>
                <a:cubicBezTo>
                  <a:pt x="28678" y="93372"/>
                  <a:pt x="28193" y="94135"/>
                  <a:pt x="27777" y="94966"/>
                </a:cubicBezTo>
                <a:lnTo>
                  <a:pt x="27777" y="94343"/>
                </a:lnTo>
                <a:cubicBezTo>
                  <a:pt x="28054" y="91570"/>
                  <a:pt x="28401" y="88797"/>
                  <a:pt x="28817" y="86094"/>
                </a:cubicBezTo>
                <a:cubicBezTo>
                  <a:pt x="30688" y="83806"/>
                  <a:pt x="32421" y="81449"/>
                  <a:pt x="34016" y="78954"/>
                </a:cubicBezTo>
                <a:cubicBezTo>
                  <a:pt x="36511" y="75627"/>
                  <a:pt x="38729" y="72022"/>
                  <a:pt x="40670" y="68279"/>
                </a:cubicBezTo>
                <a:cubicBezTo>
                  <a:pt x="40730" y="68159"/>
                  <a:pt x="40687" y="67988"/>
                  <a:pt x="40540" y="67988"/>
                </a:cubicBezTo>
                <a:cubicBezTo>
                  <a:pt x="40517" y="67988"/>
                  <a:pt x="40491" y="67992"/>
                  <a:pt x="40462" y="68002"/>
                </a:cubicBezTo>
                <a:cubicBezTo>
                  <a:pt x="35610" y="69388"/>
                  <a:pt x="32213" y="73339"/>
                  <a:pt x="30273" y="77914"/>
                </a:cubicBezTo>
                <a:cubicBezTo>
                  <a:pt x="30688" y="75904"/>
                  <a:pt x="31174" y="73894"/>
                  <a:pt x="31659" y="71883"/>
                </a:cubicBezTo>
                <a:cubicBezTo>
                  <a:pt x="31659" y="71883"/>
                  <a:pt x="31659" y="71883"/>
                  <a:pt x="31659" y="71953"/>
                </a:cubicBezTo>
                <a:cubicBezTo>
                  <a:pt x="31659" y="71987"/>
                  <a:pt x="31676" y="72005"/>
                  <a:pt x="31702" y="72005"/>
                </a:cubicBezTo>
                <a:cubicBezTo>
                  <a:pt x="31728" y="72005"/>
                  <a:pt x="31763" y="71987"/>
                  <a:pt x="31798" y="71953"/>
                </a:cubicBezTo>
                <a:cubicBezTo>
                  <a:pt x="31867" y="71537"/>
                  <a:pt x="31867" y="71121"/>
                  <a:pt x="31867" y="70705"/>
                </a:cubicBezTo>
                <a:cubicBezTo>
                  <a:pt x="32213" y="69527"/>
                  <a:pt x="32491" y="68417"/>
                  <a:pt x="32768" y="67239"/>
                </a:cubicBezTo>
                <a:cubicBezTo>
                  <a:pt x="33808" y="66684"/>
                  <a:pt x="34640" y="65853"/>
                  <a:pt x="35194" y="64813"/>
                </a:cubicBezTo>
                <a:cubicBezTo>
                  <a:pt x="35263" y="64674"/>
                  <a:pt x="35125" y="64536"/>
                  <a:pt x="34986" y="64536"/>
                </a:cubicBezTo>
                <a:cubicBezTo>
                  <a:pt x="34293" y="64744"/>
                  <a:pt x="33669" y="65090"/>
                  <a:pt x="33184" y="65714"/>
                </a:cubicBezTo>
                <a:cubicBezTo>
                  <a:pt x="33392" y="64882"/>
                  <a:pt x="33669" y="64050"/>
                  <a:pt x="33877" y="63219"/>
                </a:cubicBezTo>
                <a:cubicBezTo>
                  <a:pt x="34432" y="62803"/>
                  <a:pt x="34986" y="62387"/>
                  <a:pt x="35541" y="61901"/>
                </a:cubicBezTo>
                <a:lnTo>
                  <a:pt x="35541" y="61901"/>
                </a:lnTo>
                <a:lnTo>
                  <a:pt x="35333" y="62179"/>
                </a:lnTo>
                <a:cubicBezTo>
                  <a:pt x="35333" y="62248"/>
                  <a:pt x="35402" y="62317"/>
                  <a:pt x="35471" y="62317"/>
                </a:cubicBezTo>
                <a:cubicBezTo>
                  <a:pt x="35610" y="62179"/>
                  <a:pt x="35749" y="62040"/>
                  <a:pt x="35887" y="61901"/>
                </a:cubicBezTo>
                <a:cubicBezTo>
                  <a:pt x="35928" y="61903"/>
                  <a:pt x="35969" y="61904"/>
                  <a:pt x="36010" y="61904"/>
                </a:cubicBezTo>
                <a:cubicBezTo>
                  <a:pt x="37580" y="61904"/>
                  <a:pt x="39449" y="60633"/>
                  <a:pt x="40462" y="59822"/>
                </a:cubicBezTo>
                <a:cubicBezTo>
                  <a:pt x="40601" y="59753"/>
                  <a:pt x="40462" y="59545"/>
                  <a:pt x="40324" y="59545"/>
                </a:cubicBezTo>
                <a:cubicBezTo>
                  <a:pt x="39284" y="59614"/>
                  <a:pt x="38313" y="59822"/>
                  <a:pt x="37343" y="60169"/>
                </a:cubicBezTo>
                <a:cubicBezTo>
                  <a:pt x="38591" y="59198"/>
                  <a:pt x="39561" y="58020"/>
                  <a:pt x="40393" y="56703"/>
                </a:cubicBezTo>
                <a:cubicBezTo>
                  <a:pt x="40462" y="56633"/>
                  <a:pt x="40393" y="56495"/>
                  <a:pt x="40254" y="56495"/>
                </a:cubicBezTo>
                <a:cubicBezTo>
                  <a:pt x="38937" y="56495"/>
                  <a:pt x="37690" y="57049"/>
                  <a:pt x="36927" y="58089"/>
                </a:cubicBezTo>
                <a:cubicBezTo>
                  <a:pt x="37343" y="56772"/>
                  <a:pt x="37274" y="55386"/>
                  <a:pt x="36650" y="54138"/>
                </a:cubicBezTo>
                <a:cubicBezTo>
                  <a:pt x="36615" y="54103"/>
                  <a:pt x="36563" y="54086"/>
                  <a:pt x="36511" y="54086"/>
                </a:cubicBezTo>
                <a:cubicBezTo>
                  <a:pt x="36459" y="54086"/>
                  <a:pt x="36407" y="54103"/>
                  <a:pt x="36373" y="54138"/>
                </a:cubicBezTo>
                <a:cubicBezTo>
                  <a:pt x="35541" y="54970"/>
                  <a:pt x="34848" y="55940"/>
                  <a:pt x="34570" y="57118"/>
                </a:cubicBezTo>
                <a:cubicBezTo>
                  <a:pt x="34432" y="56495"/>
                  <a:pt x="34154" y="55940"/>
                  <a:pt x="33738" y="55455"/>
                </a:cubicBezTo>
                <a:cubicBezTo>
                  <a:pt x="33525" y="55135"/>
                  <a:pt x="32617" y="54284"/>
                  <a:pt x="32018" y="54284"/>
                </a:cubicBezTo>
                <a:cubicBezTo>
                  <a:pt x="31838" y="54284"/>
                  <a:pt x="31686" y="54361"/>
                  <a:pt x="31590" y="54554"/>
                </a:cubicBezTo>
                <a:cubicBezTo>
                  <a:pt x="31035" y="55732"/>
                  <a:pt x="31451" y="57188"/>
                  <a:pt x="31867" y="58366"/>
                </a:cubicBezTo>
                <a:cubicBezTo>
                  <a:pt x="31368" y="57923"/>
                  <a:pt x="30736" y="57701"/>
                  <a:pt x="30077" y="57701"/>
                </a:cubicBezTo>
                <a:cubicBezTo>
                  <a:pt x="29912" y="57701"/>
                  <a:pt x="29746" y="57715"/>
                  <a:pt x="29579" y="57742"/>
                </a:cubicBezTo>
                <a:cubicBezTo>
                  <a:pt x="29510" y="57742"/>
                  <a:pt x="29441" y="57812"/>
                  <a:pt x="29441" y="57881"/>
                </a:cubicBezTo>
                <a:cubicBezTo>
                  <a:pt x="29579" y="59961"/>
                  <a:pt x="31174" y="61624"/>
                  <a:pt x="33253" y="61901"/>
                </a:cubicBezTo>
                <a:cubicBezTo>
                  <a:pt x="33323" y="62248"/>
                  <a:pt x="33461" y="62595"/>
                  <a:pt x="33600" y="62941"/>
                </a:cubicBezTo>
                <a:lnTo>
                  <a:pt x="33669" y="63011"/>
                </a:lnTo>
                <a:cubicBezTo>
                  <a:pt x="33600" y="63011"/>
                  <a:pt x="33600" y="63080"/>
                  <a:pt x="33669" y="63080"/>
                </a:cubicBezTo>
                <a:cubicBezTo>
                  <a:pt x="33253" y="64189"/>
                  <a:pt x="32907" y="65298"/>
                  <a:pt x="32560" y="66477"/>
                </a:cubicBezTo>
                <a:cubicBezTo>
                  <a:pt x="32560" y="66477"/>
                  <a:pt x="32560" y="66546"/>
                  <a:pt x="32560" y="66546"/>
                </a:cubicBezTo>
                <a:lnTo>
                  <a:pt x="32421" y="66962"/>
                </a:lnTo>
                <a:cubicBezTo>
                  <a:pt x="32283" y="67100"/>
                  <a:pt x="32144" y="67170"/>
                  <a:pt x="32005" y="67308"/>
                </a:cubicBezTo>
                <a:cubicBezTo>
                  <a:pt x="31867" y="67447"/>
                  <a:pt x="32005" y="67516"/>
                  <a:pt x="32144" y="67516"/>
                </a:cubicBezTo>
                <a:cubicBezTo>
                  <a:pt x="32213" y="67447"/>
                  <a:pt x="32283" y="67447"/>
                  <a:pt x="32352" y="67447"/>
                </a:cubicBezTo>
                <a:lnTo>
                  <a:pt x="31728" y="69388"/>
                </a:lnTo>
                <a:cubicBezTo>
                  <a:pt x="31590" y="68764"/>
                  <a:pt x="31312" y="68140"/>
                  <a:pt x="30827" y="67586"/>
                </a:cubicBezTo>
                <a:cubicBezTo>
                  <a:pt x="30798" y="67557"/>
                  <a:pt x="30758" y="67540"/>
                  <a:pt x="30720" y="67540"/>
                </a:cubicBezTo>
                <a:cubicBezTo>
                  <a:pt x="30667" y="67540"/>
                  <a:pt x="30619" y="67574"/>
                  <a:pt x="30619" y="67655"/>
                </a:cubicBezTo>
                <a:cubicBezTo>
                  <a:pt x="30480" y="68764"/>
                  <a:pt x="30758" y="69942"/>
                  <a:pt x="31312" y="70913"/>
                </a:cubicBezTo>
                <a:cubicBezTo>
                  <a:pt x="30966" y="72161"/>
                  <a:pt x="30619" y="73478"/>
                  <a:pt x="30342" y="74725"/>
                </a:cubicBezTo>
                <a:cubicBezTo>
                  <a:pt x="30342" y="73755"/>
                  <a:pt x="30065" y="72854"/>
                  <a:pt x="29510" y="72091"/>
                </a:cubicBezTo>
                <a:cubicBezTo>
                  <a:pt x="29510" y="72057"/>
                  <a:pt x="29458" y="72039"/>
                  <a:pt x="29406" y="72039"/>
                </a:cubicBezTo>
                <a:cubicBezTo>
                  <a:pt x="29354" y="72039"/>
                  <a:pt x="29302" y="72057"/>
                  <a:pt x="29302" y="72091"/>
                </a:cubicBezTo>
                <a:cubicBezTo>
                  <a:pt x="28886" y="73339"/>
                  <a:pt x="29163" y="74725"/>
                  <a:pt x="30065" y="75765"/>
                </a:cubicBezTo>
                <a:lnTo>
                  <a:pt x="30065" y="75835"/>
                </a:lnTo>
                <a:cubicBezTo>
                  <a:pt x="29302" y="79023"/>
                  <a:pt x="28609" y="82281"/>
                  <a:pt x="28124" y="85539"/>
                </a:cubicBezTo>
                <a:cubicBezTo>
                  <a:pt x="27916" y="86163"/>
                  <a:pt x="27638" y="86787"/>
                  <a:pt x="27292" y="87341"/>
                </a:cubicBezTo>
                <a:cubicBezTo>
                  <a:pt x="27243" y="87439"/>
                  <a:pt x="27332" y="87537"/>
                  <a:pt x="27414" y="87537"/>
                </a:cubicBezTo>
                <a:cubicBezTo>
                  <a:pt x="27447" y="87537"/>
                  <a:pt x="27480" y="87521"/>
                  <a:pt x="27500" y="87480"/>
                </a:cubicBezTo>
                <a:cubicBezTo>
                  <a:pt x="27569" y="87341"/>
                  <a:pt x="27638" y="87203"/>
                  <a:pt x="27708" y="87064"/>
                </a:cubicBezTo>
                <a:cubicBezTo>
                  <a:pt x="27708" y="87099"/>
                  <a:pt x="27742" y="87116"/>
                  <a:pt x="27777" y="87116"/>
                </a:cubicBezTo>
                <a:cubicBezTo>
                  <a:pt x="27812" y="87116"/>
                  <a:pt x="27846" y="87099"/>
                  <a:pt x="27846" y="87064"/>
                </a:cubicBezTo>
                <a:lnTo>
                  <a:pt x="27916" y="86995"/>
                </a:lnTo>
                <a:lnTo>
                  <a:pt x="27916" y="86995"/>
                </a:lnTo>
                <a:cubicBezTo>
                  <a:pt x="27777" y="88173"/>
                  <a:pt x="27638" y="89352"/>
                  <a:pt x="27569" y="90461"/>
                </a:cubicBezTo>
                <a:cubicBezTo>
                  <a:pt x="27153" y="86371"/>
                  <a:pt x="26529" y="82212"/>
                  <a:pt x="25836" y="78191"/>
                </a:cubicBezTo>
                <a:cubicBezTo>
                  <a:pt x="25836" y="78122"/>
                  <a:pt x="25836" y="78122"/>
                  <a:pt x="25836" y="78122"/>
                </a:cubicBezTo>
                <a:cubicBezTo>
                  <a:pt x="26737" y="76874"/>
                  <a:pt x="27292" y="75003"/>
                  <a:pt x="26737" y="73686"/>
                </a:cubicBezTo>
                <a:cubicBezTo>
                  <a:pt x="26694" y="73600"/>
                  <a:pt x="26599" y="73541"/>
                  <a:pt x="26515" y="73541"/>
                </a:cubicBezTo>
                <a:cubicBezTo>
                  <a:pt x="26464" y="73541"/>
                  <a:pt x="26417" y="73563"/>
                  <a:pt x="26391" y="73616"/>
                </a:cubicBezTo>
                <a:cubicBezTo>
                  <a:pt x="25905" y="74240"/>
                  <a:pt x="25559" y="74933"/>
                  <a:pt x="25351" y="75765"/>
                </a:cubicBezTo>
                <a:cubicBezTo>
                  <a:pt x="24866" y="72784"/>
                  <a:pt x="24380" y="69873"/>
                  <a:pt x="24034" y="67100"/>
                </a:cubicBezTo>
                <a:cubicBezTo>
                  <a:pt x="23826" y="65506"/>
                  <a:pt x="23618" y="63981"/>
                  <a:pt x="23410" y="62387"/>
                </a:cubicBezTo>
                <a:cubicBezTo>
                  <a:pt x="24173" y="61416"/>
                  <a:pt x="24519" y="60238"/>
                  <a:pt x="24519" y="58990"/>
                </a:cubicBezTo>
                <a:cubicBezTo>
                  <a:pt x="24519" y="58889"/>
                  <a:pt x="24408" y="58824"/>
                  <a:pt x="24294" y="58824"/>
                </a:cubicBezTo>
                <a:cubicBezTo>
                  <a:pt x="24252" y="58824"/>
                  <a:pt x="24210" y="58833"/>
                  <a:pt x="24173" y="58851"/>
                </a:cubicBezTo>
                <a:cubicBezTo>
                  <a:pt x="23757" y="59406"/>
                  <a:pt x="23410" y="60030"/>
                  <a:pt x="23202" y="60654"/>
                </a:cubicBezTo>
                <a:cubicBezTo>
                  <a:pt x="22925" y="58713"/>
                  <a:pt x="22648" y="56703"/>
                  <a:pt x="22440" y="54692"/>
                </a:cubicBezTo>
                <a:cubicBezTo>
                  <a:pt x="23133" y="53375"/>
                  <a:pt x="23965" y="52058"/>
                  <a:pt x="24866" y="50811"/>
                </a:cubicBezTo>
                <a:lnTo>
                  <a:pt x="25004" y="50811"/>
                </a:lnTo>
                <a:cubicBezTo>
                  <a:pt x="25381" y="50542"/>
                  <a:pt x="25840" y="50440"/>
                  <a:pt x="26318" y="50440"/>
                </a:cubicBezTo>
                <a:cubicBezTo>
                  <a:pt x="26457" y="50440"/>
                  <a:pt x="26597" y="50448"/>
                  <a:pt x="26737" y="50464"/>
                </a:cubicBezTo>
                <a:cubicBezTo>
                  <a:pt x="26529" y="50741"/>
                  <a:pt x="26321" y="50949"/>
                  <a:pt x="26044" y="51088"/>
                </a:cubicBezTo>
                <a:cubicBezTo>
                  <a:pt x="25628" y="51296"/>
                  <a:pt x="25212" y="51365"/>
                  <a:pt x="24727" y="51365"/>
                </a:cubicBezTo>
                <a:cubicBezTo>
                  <a:pt x="24658" y="51365"/>
                  <a:pt x="24519" y="51573"/>
                  <a:pt x="24658" y="51642"/>
                </a:cubicBezTo>
                <a:cubicBezTo>
                  <a:pt x="24828" y="51715"/>
                  <a:pt x="25003" y="51748"/>
                  <a:pt x="25178" y="51748"/>
                </a:cubicBezTo>
                <a:cubicBezTo>
                  <a:pt x="25999" y="51748"/>
                  <a:pt x="26823" y="51035"/>
                  <a:pt x="27223" y="50464"/>
                </a:cubicBezTo>
                <a:cubicBezTo>
                  <a:pt x="27223" y="50325"/>
                  <a:pt x="27223" y="50187"/>
                  <a:pt x="27084" y="50187"/>
                </a:cubicBezTo>
                <a:cubicBezTo>
                  <a:pt x="26876" y="50140"/>
                  <a:pt x="26660" y="50117"/>
                  <a:pt x="26445" y="50117"/>
                </a:cubicBezTo>
                <a:cubicBezTo>
                  <a:pt x="26013" y="50117"/>
                  <a:pt x="25582" y="50210"/>
                  <a:pt x="25212" y="50395"/>
                </a:cubicBezTo>
                <a:cubicBezTo>
                  <a:pt x="25905" y="49493"/>
                  <a:pt x="26668" y="48662"/>
                  <a:pt x="27430" y="47830"/>
                </a:cubicBezTo>
                <a:cubicBezTo>
                  <a:pt x="27916" y="47345"/>
                  <a:pt x="28401" y="46859"/>
                  <a:pt x="28886" y="46374"/>
                </a:cubicBezTo>
                <a:cubicBezTo>
                  <a:pt x="29926" y="45889"/>
                  <a:pt x="31035" y="45404"/>
                  <a:pt x="32213" y="44988"/>
                </a:cubicBezTo>
                <a:cubicBezTo>
                  <a:pt x="34709" y="44017"/>
                  <a:pt x="37343" y="43324"/>
                  <a:pt x="40046" y="43047"/>
                </a:cubicBezTo>
                <a:cubicBezTo>
                  <a:pt x="40185" y="43047"/>
                  <a:pt x="40185" y="42839"/>
                  <a:pt x="40046" y="42839"/>
                </a:cubicBezTo>
                <a:cubicBezTo>
                  <a:pt x="39957" y="42837"/>
                  <a:pt x="39869" y="42836"/>
                  <a:pt x="39780" y="42836"/>
                </a:cubicBezTo>
                <a:cubicBezTo>
                  <a:pt x="36904" y="42836"/>
                  <a:pt x="34280" y="43912"/>
                  <a:pt x="31590" y="44988"/>
                </a:cubicBezTo>
                <a:cubicBezTo>
                  <a:pt x="30966" y="45196"/>
                  <a:pt x="30203" y="45473"/>
                  <a:pt x="29579" y="45750"/>
                </a:cubicBezTo>
                <a:cubicBezTo>
                  <a:pt x="31035" y="45057"/>
                  <a:pt x="32421" y="44087"/>
                  <a:pt x="33877" y="43324"/>
                </a:cubicBezTo>
                <a:cubicBezTo>
                  <a:pt x="35424" y="42550"/>
                  <a:pt x="37074" y="42185"/>
                  <a:pt x="38738" y="42185"/>
                </a:cubicBezTo>
                <a:cubicBezTo>
                  <a:pt x="39012" y="42185"/>
                  <a:pt x="39287" y="42195"/>
                  <a:pt x="39561" y="42215"/>
                </a:cubicBezTo>
                <a:cubicBezTo>
                  <a:pt x="39801" y="42215"/>
                  <a:pt x="40244" y="42204"/>
                  <a:pt x="40755" y="42204"/>
                </a:cubicBezTo>
                <a:cubicBezTo>
                  <a:pt x="42457" y="42204"/>
                  <a:pt x="44909" y="42327"/>
                  <a:pt x="43096" y="43393"/>
                </a:cubicBezTo>
                <a:cubicBezTo>
                  <a:pt x="40564" y="44926"/>
                  <a:pt x="37647" y="45754"/>
                  <a:pt x="34654" y="45754"/>
                </a:cubicBezTo>
                <a:cubicBezTo>
                  <a:pt x="34534" y="45754"/>
                  <a:pt x="34413" y="45753"/>
                  <a:pt x="34293" y="45750"/>
                </a:cubicBezTo>
                <a:cubicBezTo>
                  <a:pt x="34173" y="45746"/>
                  <a:pt x="34053" y="45744"/>
                  <a:pt x="33933" y="45744"/>
                </a:cubicBezTo>
                <a:cubicBezTo>
                  <a:pt x="31905" y="45744"/>
                  <a:pt x="29891" y="46294"/>
                  <a:pt x="28124" y="47275"/>
                </a:cubicBezTo>
                <a:cubicBezTo>
                  <a:pt x="28054" y="47275"/>
                  <a:pt x="28124" y="47414"/>
                  <a:pt x="28193" y="47414"/>
                </a:cubicBezTo>
                <a:cubicBezTo>
                  <a:pt x="31451" y="46097"/>
                  <a:pt x="34570" y="46235"/>
                  <a:pt x="37967" y="45958"/>
                </a:cubicBezTo>
                <a:cubicBezTo>
                  <a:pt x="40532" y="45750"/>
                  <a:pt x="42750" y="43948"/>
                  <a:pt x="44899" y="42770"/>
                </a:cubicBezTo>
                <a:cubicBezTo>
                  <a:pt x="45037" y="42700"/>
                  <a:pt x="45037" y="42492"/>
                  <a:pt x="44899" y="42423"/>
                </a:cubicBezTo>
                <a:cubicBezTo>
                  <a:pt x="43168" y="42043"/>
                  <a:pt x="41438" y="41869"/>
                  <a:pt x="39708" y="41869"/>
                </a:cubicBezTo>
                <a:cubicBezTo>
                  <a:pt x="38596" y="41869"/>
                  <a:pt x="37484" y="41941"/>
                  <a:pt x="36373" y="42076"/>
                </a:cubicBezTo>
                <a:cubicBezTo>
                  <a:pt x="34154" y="42423"/>
                  <a:pt x="32283" y="43879"/>
                  <a:pt x="30342" y="45057"/>
                </a:cubicBezTo>
                <a:cubicBezTo>
                  <a:pt x="31520" y="43948"/>
                  <a:pt x="32768" y="42839"/>
                  <a:pt x="34016" y="41730"/>
                </a:cubicBezTo>
                <a:cubicBezTo>
                  <a:pt x="35194" y="40551"/>
                  <a:pt x="36373" y="39581"/>
                  <a:pt x="37620" y="38610"/>
                </a:cubicBezTo>
                <a:cubicBezTo>
                  <a:pt x="38106" y="38818"/>
                  <a:pt x="38660" y="38888"/>
                  <a:pt x="39215" y="38888"/>
                </a:cubicBezTo>
                <a:cubicBezTo>
                  <a:pt x="39492" y="38818"/>
                  <a:pt x="40046" y="38541"/>
                  <a:pt x="39977" y="38195"/>
                </a:cubicBezTo>
                <a:cubicBezTo>
                  <a:pt x="39908" y="37779"/>
                  <a:pt x="39492" y="37709"/>
                  <a:pt x="39215" y="37640"/>
                </a:cubicBezTo>
                <a:lnTo>
                  <a:pt x="39007" y="37571"/>
                </a:lnTo>
                <a:cubicBezTo>
                  <a:pt x="39700" y="37016"/>
                  <a:pt x="40462" y="36531"/>
                  <a:pt x="41225" y="36115"/>
                </a:cubicBezTo>
                <a:cubicBezTo>
                  <a:pt x="41294" y="36184"/>
                  <a:pt x="41363" y="36184"/>
                  <a:pt x="41433" y="36184"/>
                </a:cubicBezTo>
                <a:lnTo>
                  <a:pt x="41571" y="36184"/>
                </a:lnTo>
                <a:cubicBezTo>
                  <a:pt x="41779" y="36323"/>
                  <a:pt x="41987" y="36462"/>
                  <a:pt x="42195" y="36531"/>
                </a:cubicBezTo>
                <a:lnTo>
                  <a:pt x="42542" y="36531"/>
                </a:lnTo>
                <a:cubicBezTo>
                  <a:pt x="43790" y="38610"/>
                  <a:pt x="45661" y="40690"/>
                  <a:pt x="48226" y="40690"/>
                </a:cubicBezTo>
                <a:cubicBezTo>
                  <a:pt x="48365" y="40690"/>
                  <a:pt x="48434" y="40551"/>
                  <a:pt x="48434" y="40413"/>
                </a:cubicBezTo>
                <a:cubicBezTo>
                  <a:pt x="48018" y="39442"/>
                  <a:pt x="47463" y="38541"/>
                  <a:pt x="46701" y="37848"/>
                </a:cubicBezTo>
                <a:lnTo>
                  <a:pt x="46701" y="37848"/>
                </a:lnTo>
                <a:cubicBezTo>
                  <a:pt x="46805" y="37855"/>
                  <a:pt x="46910" y="37858"/>
                  <a:pt x="47015" y="37858"/>
                </a:cubicBezTo>
                <a:cubicBezTo>
                  <a:pt x="47961" y="37858"/>
                  <a:pt x="48947" y="37578"/>
                  <a:pt x="49820" y="37016"/>
                </a:cubicBezTo>
                <a:cubicBezTo>
                  <a:pt x="49959" y="37016"/>
                  <a:pt x="49959" y="36877"/>
                  <a:pt x="49890" y="36808"/>
                </a:cubicBezTo>
                <a:cubicBezTo>
                  <a:pt x="49386" y="35612"/>
                  <a:pt x="48024" y="35273"/>
                  <a:pt x="46584" y="35273"/>
                </a:cubicBezTo>
                <a:cubicBezTo>
                  <a:pt x="46439" y="35273"/>
                  <a:pt x="46292" y="35277"/>
                  <a:pt x="46146" y="35283"/>
                </a:cubicBezTo>
                <a:lnTo>
                  <a:pt x="46770" y="35006"/>
                </a:lnTo>
                <a:cubicBezTo>
                  <a:pt x="47602" y="34659"/>
                  <a:pt x="49266" y="34105"/>
                  <a:pt x="49335" y="32996"/>
                </a:cubicBezTo>
                <a:cubicBezTo>
                  <a:pt x="49373" y="32273"/>
                  <a:pt x="48723" y="32072"/>
                  <a:pt x="48025" y="32072"/>
                </a:cubicBezTo>
                <a:cubicBezTo>
                  <a:pt x="47451" y="32072"/>
                  <a:pt x="46844" y="32209"/>
                  <a:pt x="46562" y="32302"/>
                </a:cubicBezTo>
                <a:cubicBezTo>
                  <a:pt x="46285" y="32372"/>
                  <a:pt x="45938" y="32510"/>
                  <a:pt x="45661" y="32718"/>
                </a:cubicBezTo>
                <a:cubicBezTo>
                  <a:pt x="46424" y="31817"/>
                  <a:pt x="46978" y="30708"/>
                  <a:pt x="47256" y="29599"/>
                </a:cubicBezTo>
                <a:cubicBezTo>
                  <a:pt x="47256" y="29460"/>
                  <a:pt x="47186" y="29391"/>
                  <a:pt x="47117" y="29391"/>
                </a:cubicBezTo>
                <a:cubicBezTo>
                  <a:pt x="45731" y="29460"/>
                  <a:pt x="44552" y="30292"/>
                  <a:pt x="43998" y="31540"/>
                </a:cubicBezTo>
                <a:cubicBezTo>
                  <a:pt x="44136" y="29876"/>
                  <a:pt x="43651" y="28282"/>
                  <a:pt x="42611" y="27034"/>
                </a:cubicBezTo>
                <a:cubicBezTo>
                  <a:pt x="42577" y="27000"/>
                  <a:pt x="42525" y="26982"/>
                  <a:pt x="42473" y="26982"/>
                </a:cubicBezTo>
                <a:cubicBezTo>
                  <a:pt x="42421" y="26982"/>
                  <a:pt x="42369" y="27000"/>
                  <a:pt x="42334" y="27034"/>
                </a:cubicBezTo>
                <a:cubicBezTo>
                  <a:pt x="41849" y="28143"/>
                  <a:pt x="41502" y="29322"/>
                  <a:pt x="41433" y="30500"/>
                </a:cubicBezTo>
                <a:cubicBezTo>
                  <a:pt x="41294" y="30223"/>
                  <a:pt x="41156" y="29946"/>
                  <a:pt x="41017" y="29668"/>
                </a:cubicBezTo>
                <a:cubicBezTo>
                  <a:pt x="40948" y="29599"/>
                  <a:pt x="40878" y="29530"/>
                  <a:pt x="40809" y="29530"/>
                </a:cubicBezTo>
                <a:lnTo>
                  <a:pt x="40670" y="29530"/>
                </a:lnTo>
                <a:cubicBezTo>
                  <a:pt x="40532" y="29530"/>
                  <a:pt x="40462" y="29599"/>
                  <a:pt x="40462" y="29668"/>
                </a:cubicBezTo>
                <a:cubicBezTo>
                  <a:pt x="39838" y="31540"/>
                  <a:pt x="39700" y="34174"/>
                  <a:pt x="41294" y="35630"/>
                </a:cubicBezTo>
                <a:cubicBezTo>
                  <a:pt x="41225" y="35699"/>
                  <a:pt x="41225" y="35768"/>
                  <a:pt x="41294" y="35838"/>
                </a:cubicBezTo>
                <a:cubicBezTo>
                  <a:pt x="40254" y="36323"/>
                  <a:pt x="39284" y="36877"/>
                  <a:pt x="38313" y="37571"/>
                </a:cubicBezTo>
                <a:cubicBezTo>
                  <a:pt x="38244" y="37571"/>
                  <a:pt x="38106" y="37640"/>
                  <a:pt x="38036" y="37640"/>
                </a:cubicBezTo>
                <a:cubicBezTo>
                  <a:pt x="38036" y="37709"/>
                  <a:pt x="37967" y="37709"/>
                  <a:pt x="38036" y="37779"/>
                </a:cubicBezTo>
                <a:cubicBezTo>
                  <a:pt x="37204" y="38333"/>
                  <a:pt x="36442" y="38888"/>
                  <a:pt x="35749" y="39512"/>
                </a:cubicBezTo>
                <a:cubicBezTo>
                  <a:pt x="36234" y="38818"/>
                  <a:pt x="36373" y="37917"/>
                  <a:pt x="36026" y="37085"/>
                </a:cubicBezTo>
                <a:cubicBezTo>
                  <a:pt x="35991" y="37051"/>
                  <a:pt x="35957" y="37033"/>
                  <a:pt x="35922" y="37033"/>
                </a:cubicBezTo>
                <a:cubicBezTo>
                  <a:pt x="35887" y="37033"/>
                  <a:pt x="35853" y="37051"/>
                  <a:pt x="35818" y="37085"/>
                </a:cubicBezTo>
                <a:cubicBezTo>
                  <a:pt x="35125" y="37848"/>
                  <a:pt x="34848" y="38818"/>
                  <a:pt x="35056" y="39789"/>
                </a:cubicBezTo>
                <a:cubicBezTo>
                  <a:pt x="34986" y="39927"/>
                  <a:pt x="34986" y="40066"/>
                  <a:pt x="34917" y="40135"/>
                </a:cubicBezTo>
                <a:cubicBezTo>
                  <a:pt x="34917" y="40205"/>
                  <a:pt x="34917" y="40205"/>
                  <a:pt x="34917" y="40205"/>
                </a:cubicBezTo>
                <a:cubicBezTo>
                  <a:pt x="32768" y="42076"/>
                  <a:pt x="30688" y="44156"/>
                  <a:pt x="28748" y="46028"/>
                </a:cubicBezTo>
                <a:lnTo>
                  <a:pt x="28609" y="46097"/>
                </a:lnTo>
                <a:cubicBezTo>
                  <a:pt x="28609" y="46097"/>
                  <a:pt x="28609" y="46166"/>
                  <a:pt x="28609" y="46166"/>
                </a:cubicBezTo>
                <a:lnTo>
                  <a:pt x="27916" y="46859"/>
                </a:lnTo>
                <a:cubicBezTo>
                  <a:pt x="27569" y="47137"/>
                  <a:pt x="27292" y="47414"/>
                  <a:pt x="27015" y="47691"/>
                </a:cubicBezTo>
                <a:cubicBezTo>
                  <a:pt x="26807" y="47899"/>
                  <a:pt x="26668" y="48038"/>
                  <a:pt x="26460" y="48246"/>
                </a:cubicBezTo>
                <a:cubicBezTo>
                  <a:pt x="27430" y="46443"/>
                  <a:pt x="28124" y="44503"/>
                  <a:pt x="28609" y="42492"/>
                </a:cubicBezTo>
                <a:cubicBezTo>
                  <a:pt x="28886" y="41383"/>
                  <a:pt x="29163" y="40274"/>
                  <a:pt x="29441" y="39165"/>
                </a:cubicBezTo>
                <a:cubicBezTo>
                  <a:pt x="29926" y="38957"/>
                  <a:pt x="30342" y="38610"/>
                  <a:pt x="30688" y="38125"/>
                </a:cubicBezTo>
                <a:cubicBezTo>
                  <a:pt x="31035" y="37779"/>
                  <a:pt x="31174" y="37293"/>
                  <a:pt x="31174" y="36808"/>
                </a:cubicBezTo>
                <a:cubicBezTo>
                  <a:pt x="31174" y="36707"/>
                  <a:pt x="31099" y="36642"/>
                  <a:pt x="31005" y="36642"/>
                </a:cubicBezTo>
                <a:cubicBezTo>
                  <a:pt x="30971" y="36642"/>
                  <a:pt x="30934" y="36651"/>
                  <a:pt x="30896" y="36670"/>
                </a:cubicBezTo>
                <a:cubicBezTo>
                  <a:pt x="30480" y="36947"/>
                  <a:pt x="30134" y="37293"/>
                  <a:pt x="29857" y="37709"/>
                </a:cubicBezTo>
                <a:cubicBezTo>
                  <a:pt x="30203" y="36184"/>
                  <a:pt x="30480" y="34590"/>
                  <a:pt x="30619" y="32996"/>
                </a:cubicBezTo>
                <a:cubicBezTo>
                  <a:pt x="30654" y="33030"/>
                  <a:pt x="30706" y="33048"/>
                  <a:pt x="30758" y="33048"/>
                </a:cubicBezTo>
                <a:cubicBezTo>
                  <a:pt x="30810" y="33048"/>
                  <a:pt x="30862" y="33030"/>
                  <a:pt x="30896" y="32996"/>
                </a:cubicBezTo>
                <a:cubicBezTo>
                  <a:pt x="30966" y="32857"/>
                  <a:pt x="31035" y="32718"/>
                  <a:pt x="31104" y="32580"/>
                </a:cubicBezTo>
                <a:cubicBezTo>
                  <a:pt x="31243" y="32441"/>
                  <a:pt x="31312" y="32302"/>
                  <a:pt x="31382" y="32164"/>
                </a:cubicBezTo>
                <a:cubicBezTo>
                  <a:pt x="33600" y="31540"/>
                  <a:pt x="35818" y="29044"/>
                  <a:pt x="34986" y="26826"/>
                </a:cubicBezTo>
                <a:cubicBezTo>
                  <a:pt x="34960" y="26773"/>
                  <a:pt x="34913" y="26751"/>
                  <a:pt x="34865" y="26751"/>
                </a:cubicBezTo>
                <a:cubicBezTo>
                  <a:pt x="34788" y="26751"/>
                  <a:pt x="34709" y="26810"/>
                  <a:pt x="34709" y="26896"/>
                </a:cubicBezTo>
                <a:cubicBezTo>
                  <a:pt x="35471" y="28975"/>
                  <a:pt x="33461" y="30708"/>
                  <a:pt x="31659" y="31609"/>
                </a:cubicBezTo>
                <a:cubicBezTo>
                  <a:pt x="31798" y="31401"/>
                  <a:pt x="31936" y="31193"/>
                  <a:pt x="32005" y="30916"/>
                </a:cubicBezTo>
                <a:cubicBezTo>
                  <a:pt x="32075" y="30847"/>
                  <a:pt x="32144" y="30777"/>
                  <a:pt x="32144" y="30708"/>
                </a:cubicBezTo>
                <a:cubicBezTo>
                  <a:pt x="32144" y="30639"/>
                  <a:pt x="32144" y="30639"/>
                  <a:pt x="32144" y="30569"/>
                </a:cubicBezTo>
                <a:cubicBezTo>
                  <a:pt x="33738" y="29460"/>
                  <a:pt x="34640" y="27519"/>
                  <a:pt x="34501" y="25509"/>
                </a:cubicBezTo>
                <a:cubicBezTo>
                  <a:pt x="34501" y="25440"/>
                  <a:pt x="34432" y="25371"/>
                  <a:pt x="34362" y="25371"/>
                </a:cubicBezTo>
                <a:cubicBezTo>
                  <a:pt x="33738" y="25579"/>
                  <a:pt x="33184" y="25994"/>
                  <a:pt x="32907" y="26549"/>
                </a:cubicBezTo>
                <a:cubicBezTo>
                  <a:pt x="32907" y="25856"/>
                  <a:pt x="32907" y="25163"/>
                  <a:pt x="32907" y="24469"/>
                </a:cubicBezTo>
                <a:cubicBezTo>
                  <a:pt x="32907" y="24400"/>
                  <a:pt x="32768" y="24331"/>
                  <a:pt x="32699" y="24331"/>
                </a:cubicBezTo>
                <a:cubicBezTo>
                  <a:pt x="31728" y="24677"/>
                  <a:pt x="31035" y="25509"/>
                  <a:pt x="30827" y="26549"/>
                </a:cubicBezTo>
                <a:cubicBezTo>
                  <a:pt x="30611" y="26170"/>
                  <a:pt x="29844" y="25072"/>
                  <a:pt x="29321" y="25072"/>
                </a:cubicBezTo>
                <a:cubicBezTo>
                  <a:pt x="29174" y="25072"/>
                  <a:pt x="29047" y="25158"/>
                  <a:pt x="28955" y="25371"/>
                </a:cubicBezTo>
                <a:cubicBezTo>
                  <a:pt x="28886" y="25163"/>
                  <a:pt x="28886" y="25024"/>
                  <a:pt x="28886" y="24885"/>
                </a:cubicBezTo>
                <a:cubicBezTo>
                  <a:pt x="28886" y="24751"/>
                  <a:pt x="28799" y="24675"/>
                  <a:pt x="28719" y="24675"/>
                </a:cubicBezTo>
                <a:cubicBezTo>
                  <a:pt x="28675" y="24675"/>
                  <a:pt x="28633" y="24698"/>
                  <a:pt x="28609" y="24747"/>
                </a:cubicBezTo>
                <a:cubicBezTo>
                  <a:pt x="27223" y="25925"/>
                  <a:pt x="27292" y="29807"/>
                  <a:pt x="28955" y="30916"/>
                </a:cubicBezTo>
                <a:cubicBezTo>
                  <a:pt x="28262" y="30777"/>
                  <a:pt x="27569" y="30362"/>
                  <a:pt x="27015" y="29807"/>
                </a:cubicBezTo>
                <a:cubicBezTo>
                  <a:pt x="26668" y="29460"/>
                  <a:pt x="26391" y="28975"/>
                  <a:pt x="26391" y="28421"/>
                </a:cubicBezTo>
                <a:cubicBezTo>
                  <a:pt x="26391" y="27866"/>
                  <a:pt x="26599" y="27312"/>
                  <a:pt x="26945" y="26826"/>
                </a:cubicBezTo>
                <a:cubicBezTo>
                  <a:pt x="26945" y="26757"/>
                  <a:pt x="26945" y="26688"/>
                  <a:pt x="26807" y="26688"/>
                </a:cubicBezTo>
                <a:cubicBezTo>
                  <a:pt x="25975" y="27381"/>
                  <a:pt x="25767" y="28559"/>
                  <a:pt x="26391" y="29530"/>
                </a:cubicBezTo>
                <a:cubicBezTo>
                  <a:pt x="27015" y="30500"/>
                  <a:pt x="28054" y="31124"/>
                  <a:pt x="29233" y="31193"/>
                </a:cubicBezTo>
                <a:lnTo>
                  <a:pt x="29302" y="31193"/>
                </a:lnTo>
                <a:lnTo>
                  <a:pt x="29649" y="31263"/>
                </a:lnTo>
                <a:cubicBezTo>
                  <a:pt x="29718" y="31679"/>
                  <a:pt x="29787" y="32094"/>
                  <a:pt x="29857" y="32510"/>
                </a:cubicBezTo>
                <a:cubicBezTo>
                  <a:pt x="29857" y="32625"/>
                  <a:pt x="29941" y="32676"/>
                  <a:pt x="30028" y="32676"/>
                </a:cubicBezTo>
                <a:cubicBezTo>
                  <a:pt x="30099" y="32676"/>
                  <a:pt x="30172" y="32642"/>
                  <a:pt x="30203" y="32580"/>
                </a:cubicBezTo>
                <a:cubicBezTo>
                  <a:pt x="30273" y="32580"/>
                  <a:pt x="30273" y="32510"/>
                  <a:pt x="30342" y="32510"/>
                </a:cubicBezTo>
                <a:cubicBezTo>
                  <a:pt x="29995" y="35630"/>
                  <a:pt x="29441" y="38680"/>
                  <a:pt x="28609" y="41591"/>
                </a:cubicBezTo>
                <a:cubicBezTo>
                  <a:pt x="28748" y="40482"/>
                  <a:pt x="28748" y="39304"/>
                  <a:pt x="28609" y="38125"/>
                </a:cubicBezTo>
                <a:cubicBezTo>
                  <a:pt x="28193" y="35560"/>
                  <a:pt x="25905" y="34451"/>
                  <a:pt x="24727" y="32233"/>
                </a:cubicBezTo>
                <a:cubicBezTo>
                  <a:pt x="24701" y="32180"/>
                  <a:pt x="24654" y="32158"/>
                  <a:pt x="24610" y="32158"/>
                </a:cubicBezTo>
                <a:cubicBezTo>
                  <a:pt x="24539" y="32158"/>
                  <a:pt x="24476" y="32217"/>
                  <a:pt x="24519" y="32302"/>
                </a:cubicBezTo>
                <a:cubicBezTo>
                  <a:pt x="25143" y="34798"/>
                  <a:pt x="24866" y="37363"/>
                  <a:pt x="25143" y="39927"/>
                </a:cubicBezTo>
                <a:cubicBezTo>
                  <a:pt x="25490" y="42631"/>
                  <a:pt x="26807" y="44710"/>
                  <a:pt x="26321" y="47553"/>
                </a:cubicBezTo>
                <a:cubicBezTo>
                  <a:pt x="26044" y="48246"/>
                  <a:pt x="25698" y="48870"/>
                  <a:pt x="25351" y="49493"/>
                </a:cubicBezTo>
                <a:cubicBezTo>
                  <a:pt x="24173" y="50811"/>
                  <a:pt x="23202" y="52266"/>
                  <a:pt x="22301" y="53791"/>
                </a:cubicBezTo>
                <a:cubicBezTo>
                  <a:pt x="22093" y="51850"/>
                  <a:pt x="21885" y="49840"/>
                  <a:pt x="21677" y="47899"/>
                </a:cubicBezTo>
                <a:cubicBezTo>
                  <a:pt x="22301" y="46998"/>
                  <a:pt x="22578" y="45958"/>
                  <a:pt x="22370" y="44918"/>
                </a:cubicBezTo>
                <a:cubicBezTo>
                  <a:pt x="22370" y="44837"/>
                  <a:pt x="22323" y="44804"/>
                  <a:pt x="22269" y="44804"/>
                </a:cubicBezTo>
                <a:cubicBezTo>
                  <a:pt x="22232" y="44804"/>
                  <a:pt x="22191" y="44820"/>
                  <a:pt x="22162" y="44849"/>
                </a:cubicBezTo>
                <a:cubicBezTo>
                  <a:pt x="21885" y="45057"/>
                  <a:pt x="21608" y="45334"/>
                  <a:pt x="21469" y="45681"/>
                </a:cubicBezTo>
                <a:cubicBezTo>
                  <a:pt x="21261" y="43255"/>
                  <a:pt x="21123" y="40898"/>
                  <a:pt x="21053" y="38472"/>
                </a:cubicBezTo>
                <a:lnTo>
                  <a:pt x="21053" y="36739"/>
                </a:lnTo>
                <a:cubicBezTo>
                  <a:pt x="21885" y="35907"/>
                  <a:pt x="22301" y="34729"/>
                  <a:pt x="22232" y="33550"/>
                </a:cubicBezTo>
                <a:cubicBezTo>
                  <a:pt x="22232" y="33449"/>
                  <a:pt x="22157" y="33384"/>
                  <a:pt x="22063" y="33384"/>
                </a:cubicBezTo>
                <a:cubicBezTo>
                  <a:pt x="22029" y="33384"/>
                  <a:pt x="21991" y="33393"/>
                  <a:pt x="21954" y="33412"/>
                </a:cubicBezTo>
                <a:cubicBezTo>
                  <a:pt x="21538" y="33827"/>
                  <a:pt x="21192" y="34382"/>
                  <a:pt x="21053" y="34937"/>
                </a:cubicBezTo>
                <a:cubicBezTo>
                  <a:pt x="21053" y="34174"/>
                  <a:pt x="21053" y="33412"/>
                  <a:pt x="21123" y="32580"/>
                </a:cubicBezTo>
                <a:cubicBezTo>
                  <a:pt x="21330" y="28074"/>
                  <a:pt x="23618" y="23846"/>
                  <a:pt x="26113" y="20172"/>
                </a:cubicBezTo>
                <a:cubicBezTo>
                  <a:pt x="27985" y="17330"/>
                  <a:pt x="30550" y="15042"/>
                  <a:pt x="31798" y="11853"/>
                </a:cubicBezTo>
                <a:lnTo>
                  <a:pt x="31798" y="11853"/>
                </a:lnTo>
                <a:cubicBezTo>
                  <a:pt x="31867" y="12339"/>
                  <a:pt x="31798" y="12893"/>
                  <a:pt x="31590" y="13378"/>
                </a:cubicBezTo>
                <a:cubicBezTo>
                  <a:pt x="31451" y="13933"/>
                  <a:pt x="31243" y="14557"/>
                  <a:pt x="31035" y="15111"/>
                </a:cubicBezTo>
                <a:cubicBezTo>
                  <a:pt x="30411" y="16775"/>
                  <a:pt x="29579" y="18439"/>
                  <a:pt x="28609" y="19964"/>
                </a:cubicBezTo>
                <a:cubicBezTo>
                  <a:pt x="27015" y="22529"/>
                  <a:pt x="24588" y="24469"/>
                  <a:pt x="22717" y="26896"/>
                </a:cubicBezTo>
                <a:cubicBezTo>
                  <a:pt x="22668" y="26945"/>
                  <a:pt x="22723" y="26994"/>
                  <a:pt x="22784" y="26994"/>
                </a:cubicBezTo>
                <a:cubicBezTo>
                  <a:pt x="22809" y="26994"/>
                  <a:pt x="22835" y="26985"/>
                  <a:pt x="22855" y="26965"/>
                </a:cubicBezTo>
                <a:cubicBezTo>
                  <a:pt x="27500" y="22529"/>
                  <a:pt x="31798" y="17330"/>
                  <a:pt x="32283" y="10675"/>
                </a:cubicBezTo>
                <a:cubicBezTo>
                  <a:pt x="32283" y="10574"/>
                  <a:pt x="32208" y="10509"/>
                  <a:pt x="32141" y="10509"/>
                </a:cubicBezTo>
                <a:cubicBezTo>
                  <a:pt x="32117" y="10509"/>
                  <a:pt x="32093" y="10518"/>
                  <a:pt x="32075" y="10536"/>
                </a:cubicBezTo>
                <a:cubicBezTo>
                  <a:pt x="29926" y="13101"/>
                  <a:pt x="27223" y="15111"/>
                  <a:pt x="25212" y="17746"/>
                </a:cubicBezTo>
                <a:cubicBezTo>
                  <a:pt x="23271" y="20449"/>
                  <a:pt x="22093" y="23638"/>
                  <a:pt x="21816" y="26965"/>
                </a:cubicBezTo>
                <a:cubicBezTo>
                  <a:pt x="21816" y="27034"/>
                  <a:pt x="21816" y="27034"/>
                  <a:pt x="21885" y="27034"/>
                </a:cubicBezTo>
                <a:cubicBezTo>
                  <a:pt x="21677" y="27727"/>
                  <a:pt x="21469" y="28351"/>
                  <a:pt x="21261" y="29044"/>
                </a:cubicBezTo>
                <a:cubicBezTo>
                  <a:pt x="21608" y="25024"/>
                  <a:pt x="22162" y="21004"/>
                  <a:pt x="22648" y="16914"/>
                </a:cubicBezTo>
                <a:cubicBezTo>
                  <a:pt x="23271" y="16221"/>
                  <a:pt x="23757" y="15319"/>
                  <a:pt x="23895" y="14349"/>
                </a:cubicBezTo>
                <a:cubicBezTo>
                  <a:pt x="23895" y="14210"/>
                  <a:pt x="23757" y="14210"/>
                  <a:pt x="23687" y="14210"/>
                </a:cubicBezTo>
                <a:cubicBezTo>
                  <a:pt x="23341" y="14418"/>
                  <a:pt x="23063" y="14696"/>
                  <a:pt x="22855" y="15042"/>
                </a:cubicBezTo>
                <a:cubicBezTo>
                  <a:pt x="22925" y="14002"/>
                  <a:pt x="23063" y="12963"/>
                  <a:pt x="23133" y="11923"/>
                </a:cubicBezTo>
                <a:cubicBezTo>
                  <a:pt x="23202" y="11923"/>
                  <a:pt x="23202" y="11853"/>
                  <a:pt x="23202" y="11784"/>
                </a:cubicBezTo>
                <a:cubicBezTo>
                  <a:pt x="23202" y="11784"/>
                  <a:pt x="23202" y="11715"/>
                  <a:pt x="23202" y="11646"/>
                </a:cubicBezTo>
                <a:lnTo>
                  <a:pt x="23202" y="11368"/>
                </a:lnTo>
                <a:cubicBezTo>
                  <a:pt x="24103" y="11022"/>
                  <a:pt x="24796" y="10328"/>
                  <a:pt x="25074" y="9358"/>
                </a:cubicBezTo>
                <a:cubicBezTo>
                  <a:pt x="25074" y="9358"/>
                  <a:pt x="25143" y="9358"/>
                  <a:pt x="25212" y="9289"/>
                </a:cubicBezTo>
                <a:cubicBezTo>
                  <a:pt x="25821" y="9750"/>
                  <a:pt x="26499" y="9907"/>
                  <a:pt x="27208" y="9907"/>
                </a:cubicBezTo>
                <a:cubicBezTo>
                  <a:pt x="28713" y="9907"/>
                  <a:pt x="30358" y="9202"/>
                  <a:pt x="31778" y="9202"/>
                </a:cubicBezTo>
                <a:cubicBezTo>
                  <a:pt x="31902" y="9202"/>
                  <a:pt x="32024" y="9208"/>
                  <a:pt x="32144" y="9219"/>
                </a:cubicBezTo>
                <a:cubicBezTo>
                  <a:pt x="32283" y="9219"/>
                  <a:pt x="32352" y="9081"/>
                  <a:pt x="32352" y="9011"/>
                </a:cubicBezTo>
                <a:cubicBezTo>
                  <a:pt x="32097" y="7734"/>
                  <a:pt x="30841" y="7339"/>
                  <a:pt x="29669" y="7339"/>
                </a:cubicBezTo>
                <a:cubicBezTo>
                  <a:pt x="29569" y="7339"/>
                  <a:pt x="29470" y="7342"/>
                  <a:pt x="29371" y="7348"/>
                </a:cubicBezTo>
                <a:cubicBezTo>
                  <a:pt x="30411" y="6447"/>
                  <a:pt x="31243" y="5268"/>
                  <a:pt x="31798" y="4020"/>
                </a:cubicBezTo>
                <a:cubicBezTo>
                  <a:pt x="31867" y="3882"/>
                  <a:pt x="31798" y="3743"/>
                  <a:pt x="31659" y="3743"/>
                </a:cubicBezTo>
                <a:cubicBezTo>
                  <a:pt x="31332" y="3724"/>
                  <a:pt x="30995" y="3705"/>
                  <a:pt x="30658" y="3705"/>
                </a:cubicBezTo>
                <a:cubicBezTo>
                  <a:pt x="29782" y="3705"/>
                  <a:pt x="28914" y="3835"/>
                  <a:pt x="28262" y="4436"/>
                </a:cubicBezTo>
                <a:cubicBezTo>
                  <a:pt x="28470" y="3605"/>
                  <a:pt x="28540" y="2773"/>
                  <a:pt x="28401" y="1941"/>
                </a:cubicBezTo>
                <a:cubicBezTo>
                  <a:pt x="28401" y="1872"/>
                  <a:pt x="28262" y="1872"/>
                  <a:pt x="28262" y="1872"/>
                </a:cubicBezTo>
                <a:lnTo>
                  <a:pt x="28054" y="2010"/>
                </a:lnTo>
                <a:cubicBezTo>
                  <a:pt x="28124" y="1594"/>
                  <a:pt x="28401" y="1525"/>
                  <a:pt x="28332" y="1178"/>
                </a:cubicBezTo>
                <a:cubicBezTo>
                  <a:pt x="28332" y="1109"/>
                  <a:pt x="28332" y="1040"/>
                  <a:pt x="28262" y="1040"/>
                </a:cubicBezTo>
                <a:cubicBezTo>
                  <a:pt x="28048" y="989"/>
                  <a:pt x="27845" y="965"/>
                  <a:pt x="27654" y="965"/>
                </a:cubicBezTo>
                <a:cubicBezTo>
                  <a:pt x="26547" y="965"/>
                  <a:pt x="25814" y="1768"/>
                  <a:pt x="25282" y="2773"/>
                </a:cubicBezTo>
                <a:cubicBezTo>
                  <a:pt x="25212" y="1872"/>
                  <a:pt x="24935" y="1040"/>
                  <a:pt x="24796" y="139"/>
                </a:cubicBezTo>
                <a:cubicBezTo>
                  <a:pt x="24796" y="69"/>
                  <a:pt x="24658" y="0"/>
                  <a:pt x="24588" y="0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569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Vintage Book Store 01 | Brown aesthetic, Book aesthetic, Vintage boo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69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Google Shape;237;p31"/>
          <p:cNvSpPr/>
          <p:nvPr/>
        </p:nvSpPr>
        <p:spPr>
          <a:xfrm>
            <a:off x="459885" y="396800"/>
            <a:ext cx="10034613" cy="6046203"/>
          </a:xfrm>
          <a:prstGeom prst="rect">
            <a:avLst/>
          </a:prstGeom>
          <a:noFill/>
          <a:ln w="88900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3497943" y="1590267"/>
            <a:ext cx="7620001" cy="3705600"/>
          </a:xfrm>
          <a:prstGeom prst="rect">
            <a:avLst/>
          </a:prstGeom>
          <a:solidFill>
            <a:schemeClr val="accent3">
              <a:alpha val="84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1"/>
          </p:nvPr>
        </p:nvSpPr>
        <p:spPr>
          <a:xfrm>
            <a:off x="3570624" y="1649512"/>
            <a:ext cx="7329604" cy="6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2400" dirty="0" err="1" smtClean="0"/>
              <a:t>Dialektikanın</a:t>
            </a:r>
            <a:r>
              <a:rPr lang="en-US" sz="2400" dirty="0" smtClean="0"/>
              <a:t> </a:t>
            </a:r>
            <a:r>
              <a:rPr lang="en-US" sz="2400" dirty="0" err="1"/>
              <a:t>təbiətşünaslığın</a:t>
            </a:r>
            <a:r>
              <a:rPr lang="en-US" sz="2400" dirty="0"/>
              <a:t> </a:t>
            </a:r>
            <a:r>
              <a:rPr lang="en-US" sz="2400" dirty="0" err="1"/>
              <a:t>metodologiyası</a:t>
            </a:r>
            <a:r>
              <a:rPr lang="en-US" sz="2400" dirty="0"/>
              <a:t> </a:t>
            </a:r>
            <a:r>
              <a:rPr lang="en-US" sz="2400" dirty="0" err="1"/>
              <a:t>kimi</a:t>
            </a:r>
            <a:r>
              <a:rPr lang="en-US" sz="2400" dirty="0"/>
              <a:t> </a:t>
            </a:r>
            <a:r>
              <a:rPr lang="en-US" sz="2400" dirty="0" err="1"/>
              <a:t>çıxış</a:t>
            </a:r>
            <a:r>
              <a:rPr lang="en-US" sz="2400" dirty="0"/>
              <a:t> </a:t>
            </a:r>
            <a:r>
              <a:rPr lang="en-US" sz="2400" dirty="0" err="1"/>
              <a:t>etməsi</a:t>
            </a:r>
            <a:r>
              <a:rPr lang="en-US" sz="2400" dirty="0"/>
              <a:t> </a:t>
            </a:r>
            <a:r>
              <a:rPr lang="en-US" sz="2400" dirty="0" err="1"/>
              <a:t>bununla</a:t>
            </a:r>
            <a:r>
              <a:rPr lang="en-US" sz="2400" dirty="0"/>
              <a:t> </a:t>
            </a:r>
            <a:r>
              <a:rPr lang="en-US" sz="2400" dirty="0" err="1"/>
              <a:t>müəyyən</a:t>
            </a:r>
            <a:r>
              <a:rPr lang="en-US" sz="2400" dirty="0"/>
              <a:t> </a:t>
            </a:r>
            <a:r>
              <a:rPr lang="en-US" sz="2400" dirty="0" err="1"/>
              <a:t>olunur</a:t>
            </a:r>
            <a:r>
              <a:rPr lang="en-US" sz="2400" dirty="0"/>
              <a:t> </a:t>
            </a:r>
            <a:r>
              <a:rPr lang="en-US" sz="2400" dirty="0" err="1"/>
              <a:t>ki</a:t>
            </a:r>
            <a:r>
              <a:rPr lang="en-US" sz="2400" dirty="0"/>
              <a:t>, </a:t>
            </a:r>
            <a:r>
              <a:rPr lang="en-US" sz="2400" dirty="0" err="1"/>
              <a:t>təbiət</a:t>
            </a:r>
            <a:r>
              <a:rPr lang="en-US" sz="2400" dirty="0"/>
              <a:t> </a:t>
            </a:r>
            <a:r>
              <a:rPr lang="en-US" sz="2400" dirty="0" err="1"/>
              <a:t>elmləri</a:t>
            </a:r>
            <a:r>
              <a:rPr lang="en-US" sz="2400" dirty="0"/>
              <a:t> </a:t>
            </a:r>
            <a:r>
              <a:rPr lang="en-US" sz="2400" dirty="0" err="1"/>
              <a:t>öz</a:t>
            </a:r>
            <a:r>
              <a:rPr lang="en-US" sz="2400" dirty="0"/>
              <a:t> </a:t>
            </a:r>
            <a:r>
              <a:rPr lang="en-US" sz="2400" dirty="0" err="1"/>
              <a:t>inkişafında</a:t>
            </a:r>
            <a:r>
              <a:rPr lang="en-US" sz="2400" dirty="0"/>
              <a:t> </a:t>
            </a:r>
            <a:r>
              <a:rPr lang="en-US" sz="2400" dirty="0" err="1"/>
              <a:t>təbii-elmi</a:t>
            </a:r>
            <a:r>
              <a:rPr lang="en-US" sz="2400" dirty="0"/>
              <a:t> </a:t>
            </a:r>
            <a:r>
              <a:rPr lang="en-US" sz="2400" dirty="0" err="1"/>
              <a:t>biliklər</a:t>
            </a:r>
            <a:r>
              <a:rPr lang="en-US" sz="2400" dirty="0"/>
              <a:t> </a:t>
            </a:r>
            <a:r>
              <a:rPr lang="en-US" sz="2400" dirty="0" err="1"/>
              <a:t>zəminində</a:t>
            </a:r>
            <a:r>
              <a:rPr lang="en-US" sz="2400" dirty="0"/>
              <a:t> </a:t>
            </a:r>
            <a:r>
              <a:rPr lang="en-US" sz="2400" dirty="0" err="1"/>
              <a:t>qarşıya</a:t>
            </a:r>
            <a:r>
              <a:rPr lang="en-US" sz="2400" dirty="0"/>
              <a:t> </a:t>
            </a:r>
            <a:r>
              <a:rPr lang="en-US" sz="2400" dirty="0" err="1"/>
              <a:t>çıxan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sıra</a:t>
            </a:r>
            <a:r>
              <a:rPr lang="en-US" sz="2400" dirty="0"/>
              <a:t> </a:t>
            </a:r>
            <a:r>
              <a:rPr lang="en-US" sz="2400" dirty="0" err="1"/>
              <a:t>fəlsəfi</a:t>
            </a:r>
            <a:r>
              <a:rPr lang="en-US" sz="2400" dirty="0"/>
              <a:t> </a:t>
            </a:r>
            <a:r>
              <a:rPr lang="en-US" sz="2400" dirty="0" err="1"/>
              <a:t>problemlərlə</a:t>
            </a:r>
            <a:r>
              <a:rPr lang="en-US" sz="2400" dirty="0"/>
              <a:t> </a:t>
            </a:r>
            <a:r>
              <a:rPr lang="en-US" sz="2400" dirty="0" err="1"/>
              <a:t>qarşılaşır</a:t>
            </a:r>
            <a:r>
              <a:rPr lang="en-US" sz="2400" dirty="0"/>
              <a:t>. Bu </a:t>
            </a:r>
            <a:r>
              <a:rPr lang="en-US" sz="2400" dirty="0" err="1"/>
              <a:t>problemlərin</a:t>
            </a:r>
            <a:r>
              <a:rPr lang="en-US" sz="2400" dirty="0"/>
              <a:t> </a:t>
            </a:r>
            <a:r>
              <a:rPr lang="en-US" sz="2400" dirty="0" err="1"/>
              <a:t>təbiəti</a:t>
            </a:r>
            <a:r>
              <a:rPr lang="en-US" sz="2400" dirty="0"/>
              <a:t> </a:t>
            </a:r>
            <a:r>
              <a:rPr lang="en-US" sz="2400" dirty="0" err="1"/>
              <a:t>elədir</a:t>
            </a:r>
            <a:r>
              <a:rPr lang="en-US" sz="2400" dirty="0"/>
              <a:t> </a:t>
            </a:r>
            <a:r>
              <a:rPr lang="en-US" sz="2400" dirty="0" err="1"/>
              <a:t>ki</a:t>
            </a:r>
            <a:r>
              <a:rPr lang="en-US" sz="2400" dirty="0"/>
              <a:t>, </a:t>
            </a:r>
            <a:r>
              <a:rPr lang="en-US" sz="2400" dirty="0" err="1"/>
              <a:t>onları</a:t>
            </a:r>
            <a:r>
              <a:rPr lang="en-US" sz="2400" dirty="0"/>
              <a:t> </a:t>
            </a:r>
            <a:r>
              <a:rPr lang="en-US" sz="2400" dirty="0" err="1"/>
              <a:t>yalnız</a:t>
            </a:r>
            <a:r>
              <a:rPr lang="en-US" sz="2400" dirty="0"/>
              <a:t> </a:t>
            </a:r>
            <a:r>
              <a:rPr lang="en-US" sz="2400" dirty="0" err="1"/>
              <a:t>konkret</a:t>
            </a:r>
            <a:r>
              <a:rPr lang="en-US" sz="2400" dirty="0"/>
              <a:t> </a:t>
            </a:r>
            <a:r>
              <a:rPr lang="en-US" sz="2400" dirty="0" err="1"/>
              <a:t>elmlərin</a:t>
            </a:r>
            <a:r>
              <a:rPr lang="en-US" sz="2400" dirty="0"/>
              <a:t>, o </a:t>
            </a:r>
            <a:r>
              <a:rPr lang="en-US" sz="2400" dirty="0" err="1"/>
              <a:t>cümlədən</a:t>
            </a:r>
            <a:r>
              <a:rPr lang="en-US" sz="2400" dirty="0"/>
              <a:t> </a:t>
            </a:r>
            <a:r>
              <a:rPr lang="en-US" sz="2400" dirty="0" err="1"/>
              <a:t>yalnız</a:t>
            </a:r>
            <a:r>
              <a:rPr lang="en-US" sz="2400" dirty="0"/>
              <a:t> </a:t>
            </a:r>
            <a:r>
              <a:rPr lang="en-US" sz="2400" dirty="0" err="1"/>
              <a:t>təbiət</a:t>
            </a:r>
            <a:r>
              <a:rPr lang="en-US" sz="2400" dirty="0"/>
              <a:t> </a:t>
            </a:r>
            <a:r>
              <a:rPr lang="en-US" sz="2400" dirty="0" err="1"/>
              <a:t>elmlərinin</a:t>
            </a:r>
            <a:r>
              <a:rPr lang="en-US" sz="2400" dirty="0"/>
              <a:t> </a:t>
            </a:r>
            <a:r>
              <a:rPr lang="en-US" sz="2400" dirty="0" err="1"/>
              <a:t>üsul</a:t>
            </a:r>
            <a:r>
              <a:rPr lang="en-US" sz="2400" dirty="0"/>
              <a:t> </a:t>
            </a:r>
            <a:r>
              <a:rPr lang="en-US" sz="2400" dirty="0" err="1"/>
              <a:t>və</a:t>
            </a:r>
            <a:r>
              <a:rPr lang="en-US" sz="2400" dirty="0"/>
              <a:t> </a:t>
            </a:r>
            <a:r>
              <a:rPr lang="en-US" sz="2400" dirty="0" err="1"/>
              <a:t>vasitələri</a:t>
            </a:r>
            <a:r>
              <a:rPr lang="en-US" sz="2400" dirty="0"/>
              <a:t> </a:t>
            </a:r>
            <a:r>
              <a:rPr lang="en-US" sz="2400" dirty="0" err="1"/>
              <a:t>ilə</a:t>
            </a:r>
            <a:r>
              <a:rPr lang="en-US" sz="2400" dirty="0"/>
              <a:t> </a:t>
            </a:r>
            <a:r>
              <a:rPr lang="en-US" sz="2400" dirty="0" err="1"/>
              <a:t>həll</a:t>
            </a:r>
            <a:r>
              <a:rPr lang="en-US" sz="2400" dirty="0"/>
              <a:t> </a:t>
            </a:r>
            <a:r>
              <a:rPr lang="en-US" sz="2400" dirty="0" err="1"/>
              <a:t>etmək</a:t>
            </a:r>
            <a:r>
              <a:rPr lang="en-US" sz="2400" dirty="0"/>
              <a:t> </a:t>
            </a:r>
            <a:r>
              <a:rPr lang="en-US" sz="2400" dirty="0" err="1"/>
              <a:t>mümkün</a:t>
            </a:r>
            <a:r>
              <a:rPr lang="en-US" sz="2400" dirty="0"/>
              <a:t> </a:t>
            </a:r>
            <a:r>
              <a:rPr lang="en-US" sz="2400" dirty="0" err="1"/>
              <a:t>deyildir</a:t>
            </a:r>
            <a:r>
              <a:rPr lang="en-US" sz="2400" dirty="0"/>
              <a:t>. </a:t>
            </a:r>
            <a:r>
              <a:rPr lang="en-US" sz="2400" dirty="0" err="1"/>
              <a:t>Həmin</a:t>
            </a:r>
            <a:r>
              <a:rPr lang="en-US" sz="2400" dirty="0"/>
              <a:t> </a:t>
            </a:r>
            <a:r>
              <a:rPr lang="en-US" sz="2400" dirty="0" err="1"/>
              <a:t>problemlərin</a:t>
            </a:r>
            <a:r>
              <a:rPr lang="en-US" sz="2400" dirty="0"/>
              <a:t> </a:t>
            </a:r>
            <a:r>
              <a:rPr lang="en-US" sz="2400" dirty="0" err="1"/>
              <a:t>həllində</a:t>
            </a:r>
            <a:r>
              <a:rPr lang="en-US" sz="2400" dirty="0"/>
              <a:t> </a:t>
            </a:r>
            <a:r>
              <a:rPr lang="en-US" sz="2400" dirty="0" err="1"/>
              <a:t>elmi</a:t>
            </a:r>
            <a:r>
              <a:rPr lang="en-US" sz="2400" dirty="0"/>
              <a:t> </a:t>
            </a:r>
            <a:r>
              <a:rPr lang="en-US" sz="2400" dirty="0" err="1"/>
              <a:t>fəlsəfə</a:t>
            </a:r>
            <a:r>
              <a:rPr lang="en-US" sz="2400" dirty="0"/>
              <a:t>, </a:t>
            </a:r>
            <a:r>
              <a:rPr lang="en-US" sz="2400" dirty="0" err="1"/>
              <a:t>onun</a:t>
            </a:r>
            <a:r>
              <a:rPr lang="en-US" sz="2400" dirty="0"/>
              <a:t> </a:t>
            </a:r>
            <a:r>
              <a:rPr lang="en-US" sz="2400" dirty="0" err="1"/>
              <a:t>ən</a:t>
            </a:r>
            <a:r>
              <a:rPr lang="en-US" sz="2400" dirty="0"/>
              <a:t> </a:t>
            </a:r>
            <a:r>
              <a:rPr lang="en-US" sz="2400" dirty="0" err="1"/>
              <a:t>ümumi</a:t>
            </a:r>
            <a:r>
              <a:rPr lang="en-US" sz="2400" dirty="0"/>
              <a:t> </a:t>
            </a:r>
            <a:r>
              <a:rPr lang="en-US" sz="2400" dirty="0" err="1"/>
              <a:t>idrak</a:t>
            </a:r>
            <a:r>
              <a:rPr lang="en-US" sz="2400" dirty="0"/>
              <a:t> </a:t>
            </a:r>
            <a:r>
              <a:rPr lang="en-US" sz="2400" dirty="0" err="1"/>
              <a:t>metodu</a:t>
            </a:r>
            <a:r>
              <a:rPr lang="en-US" sz="2400" dirty="0"/>
              <a:t> </a:t>
            </a:r>
            <a:r>
              <a:rPr lang="en-US" sz="2400" dirty="0" err="1"/>
              <a:t>olan</a:t>
            </a:r>
            <a:r>
              <a:rPr lang="en-US" sz="2400" dirty="0"/>
              <a:t> </a:t>
            </a:r>
            <a:r>
              <a:rPr lang="en-US" sz="2400" dirty="0" err="1"/>
              <a:t>dialektika</a:t>
            </a:r>
            <a:r>
              <a:rPr lang="en-US" sz="2400" dirty="0"/>
              <a:t> </a:t>
            </a:r>
            <a:r>
              <a:rPr lang="en-US" sz="2400" dirty="0" err="1"/>
              <a:t>mühüm</a:t>
            </a:r>
            <a:r>
              <a:rPr lang="en-US" sz="2400" dirty="0"/>
              <a:t> </a:t>
            </a:r>
            <a:r>
              <a:rPr lang="en-US" sz="2400" dirty="0" err="1"/>
              <a:t>rol</a:t>
            </a:r>
            <a:r>
              <a:rPr lang="en-US" sz="2400" dirty="0"/>
              <a:t> </a:t>
            </a:r>
            <a:r>
              <a:rPr lang="en-US" sz="2400" dirty="0" err="1"/>
              <a:t>oynayır</a:t>
            </a:r>
            <a:endParaRPr lang="en-US" sz="2400" dirty="0"/>
          </a:p>
          <a:p>
            <a:pPr marL="0" indent="0" algn="l"/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16869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056"/>
            <a:ext cx="8260995" cy="5515429"/>
          </a:xfrm>
          <a:prstGeom prst="rect">
            <a:avLst/>
          </a:prstGeom>
        </p:spPr>
      </p:pic>
      <p:sp>
        <p:nvSpPr>
          <p:cNvPr id="237" name="Google Shape;237;p31"/>
          <p:cNvSpPr/>
          <p:nvPr/>
        </p:nvSpPr>
        <p:spPr>
          <a:xfrm>
            <a:off x="459886" y="406400"/>
            <a:ext cx="10033943" cy="6036603"/>
          </a:xfrm>
          <a:prstGeom prst="rect">
            <a:avLst/>
          </a:prstGeom>
          <a:noFill/>
          <a:ln w="38100" cap="flat" cmpd="sng">
            <a:solidFill>
              <a:schemeClr val="bg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3814494" y="1154837"/>
            <a:ext cx="7346992" cy="4694419"/>
          </a:xfrm>
          <a:prstGeom prst="rect">
            <a:avLst/>
          </a:prstGeom>
          <a:solidFill>
            <a:srgbClr val="FCECB4">
              <a:alpha val="84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1"/>
          </p:nvPr>
        </p:nvSpPr>
        <p:spPr>
          <a:xfrm>
            <a:off x="3889939" y="1286654"/>
            <a:ext cx="7271546" cy="6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2400" dirty="0" err="1"/>
              <a:t>Hər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elmin</a:t>
            </a:r>
            <a:r>
              <a:rPr lang="en-US" sz="2400" dirty="0"/>
              <a:t>, </a:t>
            </a:r>
            <a:r>
              <a:rPr lang="en-US" sz="2400" dirty="0" err="1"/>
              <a:t>məsələn</a:t>
            </a:r>
            <a:r>
              <a:rPr lang="en-US" sz="2400" dirty="0"/>
              <a:t>, </a:t>
            </a:r>
            <a:r>
              <a:rPr lang="en-US" sz="2400" dirty="0" err="1"/>
              <a:t>fizikanın</a:t>
            </a:r>
            <a:r>
              <a:rPr lang="en-US" sz="2400" dirty="0"/>
              <a:t> </a:t>
            </a:r>
            <a:r>
              <a:rPr lang="en-US" sz="2400" dirty="0" err="1"/>
              <a:t>istənilən</a:t>
            </a:r>
            <a:r>
              <a:rPr lang="en-US" sz="2400" dirty="0"/>
              <a:t> </a:t>
            </a:r>
            <a:r>
              <a:rPr lang="en-US" sz="2400" dirty="0" err="1"/>
              <a:t>konkret</a:t>
            </a:r>
            <a:r>
              <a:rPr lang="en-US" sz="2400" dirty="0"/>
              <a:t> </a:t>
            </a:r>
            <a:r>
              <a:rPr lang="en-US" sz="2400" dirty="0" err="1"/>
              <a:t>problemini</a:t>
            </a:r>
            <a:r>
              <a:rPr lang="en-US" sz="2400" dirty="0"/>
              <a:t> </a:t>
            </a:r>
            <a:r>
              <a:rPr lang="en-US" sz="2400" dirty="0" err="1"/>
              <a:t>həll</a:t>
            </a:r>
            <a:r>
              <a:rPr lang="en-US" sz="2400" dirty="0"/>
              <a:t> </a:t>
            </a:r>
            <a:r>
              <a:rPr lang="en-US" sz="2400" dirty="0" err="1"/>
              <a:t>edərkən</a:t>
            </a:r>
            <a:r>
              <a:rPr lang="en-US" sz="2400" dirty="0"/>
              <a:t> </a:t>
            </a:r>
            <a:r>
              <a:rPr lang="en-US" sz="2400" dirty="0" err="1"/>
              <a:t>fizika</a:t>
            </a:r>
            <a:r>
              <a:rPr lang="en-US" sz="2400" dirty="0"/>
              <a:t> </a:t>
            </a:r>
            <a:r>
              <a:rPr lang="en-US" sz="2400" dirty="0" err="1"/>
              <a:t>aliminin</a:t>
            </a:r>
            <a:r>
              <a:rPr lang="en-US" sz="2400" dirty="0"/>
              <a:t> </a:t>
            </a:r>
            <a:r>
              <a:rPr lang="en-US" sz="2400" dirty="0" err="1"/>
              <a:t>fəlsəfənin</a:t>
            </a:r>
            <a:r>
              <a:rPr lang="en-US" sz="2400" dirty="0"/>
              <a:t> </a:t>
            </a:r>
            <a:r>
              <a:rPr lang="en-US" sz="2400" dirty="0" err="1"/>
              <a:t>köməyinə</a:t>
            </a:r>
            <a:r>
              <a:rPr lang="en-US" sz="2400" dirty="0"/>
              <a:t> </a:t>
            </a:r>
            <a:r>
              <a:rPr lang="en-US" sz="2400" dirty="0" err="1"/>
              <a:t>ehtiyacı</a:t>
            </a:r>
            <a:r>
              <a:rPr lang="en-US" sz="2400" dirty="0"/>
              <a:t> </a:t>
            </a:r>
            <a:r>
              <a:rPr lang="en-US" sz="2400" dirty="0" err="1"/>
              <a:t>vardır</a:t>
            </a:r>
            <a:r>
              <a:rPr lang="en-US" sz="2400" dirty="0"/>
              <a:t> </a:t>
            </a:r>
            <a:r>
              <a:rPr lang="en-US" sz="2400" dirty="0" err="1"/>
              <a:t>və</a:t>
            </a:r>
            <a:r>
              <a:rPr lang="en-US" sz="2400" dirty="0"/>
              <a:t> </a:t>
            </a:r>
            <a:r>
              <a:rPr lang="en-US" sz="2400" dirty="0" err="1"/>
              <a:t>olacaqdır</a:t>
            </a:r>
            <a:r>
              <a:rPr lang="en-US" sz="2400" dirty="0"/>
              <a:t>. </a:t>
            </a:r>
            <a:r>
              <a:rPr lang="en-US" sz="2400" dirty="0" err="1"/>
              <a:t>Fizikanın</a:t>
            </a:r>
            <a:r>
              <a:rPr lang="en-US" sz="2400" dirty="0"/>
              <a:t> </a:t>
            </a:r>
            <a:r>
              <a:rPr lang="en-US" sz="2400" dirty="0" err="1"/>
              <a:t>ümumi</a:t>
            </a:r>
            <a:r>
              <a:rPr lang="en-US" sz="2400" dirty="0"/>
              <a:t> </a:t>
            </a:r>
            <a:r>
              <a:rPr lang="en-US" sz="2400" dirty="0" err="1"/>
              <a:t>əhəmiyyətli</a:t>
            </a:r>
            <a:r>
              <a:rPr lang="en-US" sz="2400" dirty="0"/>
              <a:t> </a:t>
            </a:r>
            <a:r>
              <a:rPr lang="en-US" sz="2400" dirty="0" err="1"/>
              <a:t>fəlsəfi</a:t>
            </a:r>
            <a:r>
              <a:rPr lang="en-US" sz="2400" dirty="0"/>
              <a:t> </a:t>
            </a:r>
            <a:r>
              <a:rPr lang="en-US" sz="2400" dirty="0" err="1"/>
              <a:t>problemlərinə</a:t>
            </a:r>
            <a:r>
              <a:rPr lang="en-US" sz="2400" dirty="0"/>
              <a:t> </a:t>
            </a:r>
            <a:r>
              <a:rPr lang="en-US" sz="2400" dirty="0" err="1"/>
              <a:t>gəldikdə</a:t>
            </a:r>
            <a:r>
              <a:rPr lang="en-US" sz="2400" dirty="0"/>
              <a:t> </a:t>
            </a:r>
            <a:r>
              <a:rPr lang="en-US" sz="2400" dirty="0" err="1"/>
              <a:t>isə</a:t>
            </a:r>
            <a:r>
              <a:rPr lang="en-US" sz="2400" dirty="0"/>
              <a:t> </a:t>
            </a:r>
            <a:r>
              <a:rPr lang="en-US" sz="2400" dirty="0" err="1"/>
              <a:t>bunlar</a:t>
            </a:r>
            <a:r>
              <a:rPr lang="en-US" sz="2400" dirty="0"/>
              <a:t> </a:t>
            </a:r>
            <a:r>
              <a:rPr lang="en-US" sz="2400" dirty="0" err="1"/>
              <a:t>həm</a:t>
            </a:r>
            <a:r>
              <a:rPr lang="en-US" sz="2400" dirty="0"/>
              <a:t> </a:t>
            </a:r>
            <a:r>
              <a:rPr lang="en-US" sz="2400" dirty="0" err="1"/>
              <a:t>özlərinin</a:t>
            </a:r>
            <a:r>
              <a:rPr lang="en-US" sz="2400" dirty="0"/>
              <a:t> </a:t>
            </a:r>
            <a:r>
              <a:rPr lang="en-US" sz="2400" dirty="0" err="1"/>
              <a:t>həll</a:t>
            </a:r>
            <a:r>
              <a:rPr lang="en-US" sz="2400" dirty="0"/>
              <a:t> </a:t>
            </a:r>
            <a:r>
              <a:rPr lang="en-US" sz="2400" dirty="0" err="1"/>
              <a:t>edilməsinin</a:t>
            </a:r>
            <a:r>
              <a:rPr lang="en-US" sz="2400" dirty="0"/>
              <a:t> </a:t>
            </a:r>
            <a:r>
              <a:rPr lang="en-US" sz="2400" dirty="0" err="1"/>
              <a:t>metod</a:t>
            </a:r>
            <a:r>
              <a:rPr lang="en-US" sz="2400" dirty="0"/>
              <a:t> </a:t>
            </a:r>
            <a:r>
              <a:rPr lang="en-US" sz="2400" dirty="0" err="1"/>
              <a:t>və</a:t>
            </a:r>
            <a:r>
              <a:rPr lang="en-US" sz="2400" dirty="0"/>
              <a:t> </a:t>
            </a:r>
            <a:r>
              <a:rPr lang="en-US" sz="2400" dirty="0" err="1"/>
              <a:t>prinsiplərinə</a:t>
            </a:r>
            <a:r>
              <a:rPr lang="en-US" sz="2400" dirty="0"/>
              <a:t> </a:t>
            </a:r>
            <a:r>
              <a:rPr lang="en-US" sz="2400" dirty="0" err="1"/>
              <a:t>görə</a:t>
            </a:r>
            <a:r>
              <a:rPr lang="en-US" sz="2400" dirty="0"/>
              <a:t>, </a:t>
            </a:r>
            <a:r>
              <a:rPr lang="en-US" sz="2400" dirty="0" err="1"/>
              <a:t>həm</a:t>
            </a:r>
            <a:r>
              <a:rPr lang="en-US" sz="2400" dirty="0"/>
              <a:t> </a:t>
            </a:r>
            <a:r>
              <a:rPr lang="en-US" sz="2400" dirty="0" err="1"/>
              <a:t>də</a:t>
            </a:r>
            <a:r>
              <a:rPr lang="en-US" sz="2400" dirty="0"/>
              <a:t> </a:t>
            </a:r>
            <a:r>
              <a:rPr lang="en-US" sz="2400" dirty="0" err="1"/>
              <a:t>başlıcası</a:t>
            </a:r>
            <a:r>
              <a:rPr lang="en-US" sz="2400" dirty="0"/>
              <a:t>, </a:t>
            </a:r>
            <a:r>
              <a:rPr lang="en-US" sz="2400" dirty="0" err="1"/>
              <a:t>öz</a:t>
            </a:r>
            <a:r>
              <a:rPr lang="en-US" sz="2400" dirty="0"/>
              <a:t> </a:t>
            </a:r>
            <a:r>
              <a:rPr lang="en-US" sz="2400" dirty="0" err="1"/>
              <a:t>məzmununa</a:t>
            </a:r>
            <a:r>
              <a:rPr lang="en-US" sz="2400" dirty="0"/>
              <a:t> </a:t>
            </a:r>
            <a:r>
              <a:rPr lang="en-US" sz="2400" dirty="0" err="1"/>
              <a:t>görə</a:t>
            </a:r>
            <a:r>
              <a:rPr lang="en-US" sz="2400" dirty="0"/>
              <a:t> </a:t>
            </a:r>
            <a:r>
              <a:rPr lang="en-US" sz="2400" dirty="0" err="1"/>
              <a:t>fəlsəfi</a:t>
            </a:r>
            <a:r>
              <a:rPr lang="en-US" sz="2400" dirty="0"/>
              <a:t> </a:t>
            </a:r>
            <a:r>
              <a:rPr lang="en-US" sz="2400" dirty="0" err="1"/>
              <a:t>xarakter</a:t>
            </a:r>
            <a:r>
              <a:rPr lang="en-US" sz="2400" dirty="0"/>
              <a:t> </a:t>
            </a:r>
            <a:r>
              <a:rPr lang="en-US" sz="2400" dirty="0" err="1"/>
              <a:t>daşıyıb</a:t>
            </a:r>
            <a:r>
              <a:rPr lang="en-US" sz="2400" dirty="0"/>
              <a:t>,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tərəfdən</a:t>
            </a:r>
            <a:r>
              <a:rPr lang="en-US" sz="2400" dirty="0"/>
              <a:t> </a:t>
            </a:r>
            <a:r>
              <a:rPr lang="en-US" sz="2400" dirty="0" err="1"/>
              <a:t>fəlsəfənin</a:t>
            </a:r>
            <a:r>
              <a:rPr lang="en-US" sz="2400" dirty="0"/>
              <a:t> </a:t>
            </a:r>
            <a:r>
              <a:rPr lang="en-US" sz="2400" dirty="0" err="1"/>
              <a:t>əsas</a:t>
            </a:r>
            <a:r>
              <a:rPr lang="en-US" sz="2400" dirty="0"/>
              <a:t> </a:t>
            </a:r>
            <a:r>
              <a:rPr lang="en-US" sz="2400" dirty="0" err="1"/>
              <a:t>məsələsinin</a:t>
            </a:r>
            <a:r>
              <a:rPr lang="en-US" sz="2400" dirty="0"/>
              <a:t> </a:t>
            </a:r>
            <a:r>
              <a:rPr lang="en-US" sz="2400" dirty="0" err="1"/>
              <a:t>ontoloji</a:t>
            </a:r>
            <a:r>
              <a:rPr lang="en-US" sz="2400" dirty="0"/>
              <a:t>, </a:t>
            </a:r>
            <a:r>
              <a:rPr lang="en-US" sz="2400" dirty="0" err="1"/>
              <a:t>səbəbiyyət</a:t>
            </a:r>
            <a:r>
              <a:rPr lang="en-US" sz="2400" dirty="0"/>
              <a:t>, </a:t>
            </a:r>
            <a:r>
              <a:rPr lang="en-US" sz="2400" dirty="0" err="1"/>
              <a:t>zərurət</a:t>
            </a:r>
            <a:r>
              <a:rPr lang="en-US" sz="2400" dirty="0"/>
              <a:t>, </a:t>
            </a:r>
            <a:r>
              <a:rPr lang="en-US" sz="2400" dirty="0" err="1"/>
              <a:t>qanunauyğunluq</a:t>
            </a:r>
            <a:r>
              <a:rPr lang="en-US" sz="2400" dirty="0"/>
              <a:t> </a:t>
            </a:r>
            <a:r>
              <a:rPr lang="en-US" sz="2400" dirty="0" err="1"/>
              <a:t>məsələləri</a:t>
            </a:r>
            <a:r>
              <a:rPr lang="en-US" sz="2400" dirty="0"/>
              <a:t> </a:t>
            </a:r>
            <a:r>
              <a:rPr lang="en-US" sz="2400" dirty="0" err="1"/>
              <a:t>ilə</a:t>
            </a:r>
            <a:r>
              <a:rPr lang="en-US" sz="2400" dirty="0"/>
              <a:t>, </a:t>
            </a:r>
            <a:r>
              <a:rPr lang="en-US" sz="2400" dirty="0" err="1"/>
              <a:t>digər</a:t>
            </a:r>
            <a:r>
              <a:rPr lang="en-US" sz="2400" dirty="0"/>
              <a:t> </a:t>
            </a:r>
            <a:r>
              <a:rPr lang="en-US" sz="2400" dirty="0" err="1"/>
              <a:t>tərəfdən</a:t>
            </a:r>
            <a:r>
              <a:rPr lang="en-US" sz="2400" dirty="0"/>
              <a:t>, </a:t>
            </a:r>
            <a:r>
              <a:rPr lang="en-US" sz="2400" dirty="0" err="1"/>
              <a:t>fəlsəfənin</a:t>
            </a:r>
            <a:r>
              <a:rPr lang="en-US" sz="2400" dirty="0"/>
              <a:t> </a:t>
            </a:r>
            <a:r>
              <a:rPr lang="en-US" sz="2400" dirty="0" err="1"/>
              <a:t>əsas</a:t>
            </a:r>
            <a:r>
              <a:rPr lang="en-US" sz="2400" dirty="0"/>
              <a:t> </a:t>
            </a:r>
            <a:r>
              <a:rPr lang="en-US" sz="2400" dirty="0" err="1"/>
              <a:t>məsələsinin</a:t>
            </a:r>
            <a:r>
              <a:rPr lang="en-US" sz="2400" dirty="0"/>
              <a:t> </a:t>
            </a:r>
            <a:r>
              <a:rPr lang="en-US" sz="2400" dirty="0" err="1"/>
              <a:t>qnoseoloji</a:t>
            </a:r>
            <a:r>
              <a:rPr lang="en-US" sz="2400" dirty="0"/>
              <a:t> </a:t>
            </a:r>
            <a:r>
              <a:rPr lang="en-US" sz="2400" dirty="0" err="1"/>
              <a:t>tərəfi</a:t>
            </a:r>
            <a:r>
              <a:rPr lang="en-US" sz="2400" dirty="0"/>
              <a:t>  </a:t>
            </a:r>
            <a:r>
              <a:rPr lang="en-US" sz="2400" dirty="0" err="1"/>
              <a:t>dünyanın</a:t>
            </a:r>
            <a:r>
              <a:rPr lang="en-US" sz="2400" dirty="0"/>
              <a:t> </a:t>
            </a:r>
            <a:r>
              <a:rPr lang="en-US" sz="2400" dirty="0" err="1"/>
              <a:t>dərk</a:t>
            </a:r>
            <a:r>
              <a:rPr lang="en-US" sz="2400" dirty="0"/>
              <a:t> </a:t>
            </a:r>
            <a:r>
              <a:rPr lang="en-US" sz="2400" dirty="0" err="1"/>
              <a:t>olunması</a:t>
            </a:r>
            <a:r>
              <a:rPr lang="en-US" sz="2400" dirty="0"/>
              <a:t> </a:t>
            </a:r>
            <a:r>
              <a:rPr lang="en-US" sz="2400" dirty="0" err="1"/>
              <a:t>problemlərilə</a:t>
            </a:r>
            <a:r>
              <a:rPr lang="en-US" sz="2400" dirty="0"/>
              <a:t> </a:t>
            </a:r>
            <a:r>
              <a:rPr lang="en-US" sz="2400" dirty="0" err="1"/>
              <a:t>bağlıdır</a:t>
            </a:r>
            <a:r>
              <a:rPr lang="en-US" sz="2400" dirty="0"/>
              <a:t>.</a:t>
            </a:r>
          </a:p>
          <a:p>
            <a:pPr marL="0" indent="0" algn="l"/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8448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The Removal of Compulsory History in Secondary School is a Tragedy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0"/>
            <a:ext cx="78812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Google Shape;155;p28"/>
          <p:cNvSpPr/>
          <p:nvPr/>
        </p:nvSpPr>
        <p:spPr>
          <a:xfrm rot="352623">
            <a:off x="4928515" y="-370037"/>
            <a:ext cx="7008572" cy="7606846"/>
          </a:xfrm>
          <a:custGeom>
            <a:avLst/>
            <a:gdLst/>
            <a:ahLst/>
            <a:cxnLst/>
            <a:rect l="l" t="t" r="r" b="b"/>
            <a:pathLst>
              <a:path w="202425" h="5864" extrusionOk="0">
                <a:moveTo>
                  <a:pt x="7648" y="510"/>
                </a:moveTo>
                <a:lnTo>
                  <a:pt x="199876" y="0"/>
                </a:lnTo>
                <a:lnTo>
                  <a:pt x="202425" y="4079"/>
                </a:lnTo>
                <a:lnTo>
                  <a:pt x="0" y="5864"/>
                </a:lnTo>
                <a:close/>
              </a:path>
            </a:pathLst>
          </a:custGeom>
          <a:solidFill>
            <a:schemeClr val="accent1">
              <a:alpha val="84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863773" y="0"/>
            <a:ext cx="5587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FCECB4"/>
              </a:solidFill>
              <a:latin typeface="Lora"/>
            </a:endParaRPr>
          </a:p>
        </p:txBody>
      </p:sp>
      <p:sp>
        <p:nvSpPr>
          <p:cNvPr id="11" name="Google Shape;142;p29"/>
          <p:cNvSpPr/>
          <p:nvPr/>
        </p:nvSpPr>
        <p:spPr>
          <a:xfrm rot="1480858" flipH="1">
            <a:off x="7362073" y="3733044"/>
            <a:ext cx="4151966" cy="4155555"/>
          </a:xfrm>
          <a:custGeom>
            <a:avLst/>
            <a:gdLst/>
            <a:ahLst/>
            <a:cxnLst/>
            <a:rect l="l" t="t" r="r" b="b"/>
            <a:pathLst>
              <a:path w="23361" h="43428" extrusionOk="0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tx1">
              <a:alpha val="64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5C1D14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04114" y="138712"/>
            <a:ext cx="6270171" cy="4678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Ayrı-ayrı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konkret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elmlər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xüsusilə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təbiətşünaslıq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üçün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fəlsəfənin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nəzəri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metodoloji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əhəmiyyəti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olduqca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böyük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olub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elmi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idrakın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bütün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sahələrində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onun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tətbiqedilənliyi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ilə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bağlıdır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Sonuncusu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bununla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müəyyən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olunur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ki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fəlsəfənin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prinsipləri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qanunları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kateqoriyaları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xüsusi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elmlərdə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olduğu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kimi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hər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hansı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hadisədən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yaxud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hadisələr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qrupundan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deyil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maddi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mənəvi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aləmin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bütün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predmet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hadisələrindən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abstraksiya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edilmişdir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. Buna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görə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də,ümumi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idrak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metodu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olmaq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etibarilə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onun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müddəaları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prinsipləri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öz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məzmunları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etibarilə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şeylərin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proseslərin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müxtəlif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tərəflərinin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obyektiv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dialektikasının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adekvat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inikasıdır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b="1" dirty="0">
              <a:solidFill>
                <a:srgbClr val="FCEC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77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347200" cy="6858000"/>
          </a:xfrm>
          <a:prstGeom prst="rect">
            <a:avLst/>
          </a:prstGeom>
          <a:solidFill>
            <a:srgbClr val="B65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95084" y="1041123"/>
            <a:ext cx="8171543" cy="4401205"/>
          </a:xfrm>
          <a:prstGeom prst="rect">
            <a:avLst/>
          </a:prstGeom>
          <a:solidFill>
            <a:srgbClr val="C66E5C"/>
          </a:solidFill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Formasına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görə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onlara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riayət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edilməsi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bütün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bilik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sahələri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üçün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məcburi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olan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metodoloji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prinsiplər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,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tələblər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kimi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çıxış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edir.Başqa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sözlə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,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obyektiv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aləmin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və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idrakın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inkişafının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ən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ümumi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qanunları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haqqında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elm,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dünyanı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dərk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etməyin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və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dəyişdirməyin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ən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ümumi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metodu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olan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dialektikanın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bütün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müddəaları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,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prinsipləri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,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qanunları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və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kateqoriyaları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eyni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zamanda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müasir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elmi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idrakda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əsas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tutulmalı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olan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metodoloji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tələblər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kimi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də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çıxış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edir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. </a:t>
            </a:r>
            <a:endParaRPr lang="en-US" sz="2800" b="1" dirty="0">
              <a:solidFill>
                <a:srgbClr val="FCEC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</a:endParaRPr>
          </a:p>
        </p:txBody>
      </p:sp>
      <p:pic>
        <p:nvPicPr>
          <p:cNvPr id="8" name="Google Shape;5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7668" y="275771"/>
            <a:ext cx="4288675" cy="7039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01;p46"/>
          <p:cNvPicPr preferRelativeResize="0"/>
          <p:nvPr/>
        </p:nvPicPr>
        <p:blipFill rotWithShape="1">
          <a:blip r:embed="rId4">
            <a:alphaModFix/>
          </a:blip>
          <a:srcRect l="14560" r="9601"/>
          <a:stretch/>
        </p:blipFill>
        <p:spPr>
          <a:xfrm>
            <a:off x="8113486" y="1509487"/>
            <a:ext cx="3556000" cy="600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14;p47"/>
          <p:cNvPicPr preferRelativeResize="0"/>
          <p:nvPr/>
        </p:nvPicPr>
        <p:blipFill rotWithShape="1">
          <a:blip r:embed="rId5">
            <a:alphaModFix/>
          </a:blip>
          <a:srcRect l="39080"/>
          <a:stretch/>
        </p:blipFill>
        <p:spPr>
          <a:xfrm>
            <a:off x="7560225" y="1132104"/>
            <a:ext cx="2788461" cy="605246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22;p29"/>
          <p:cNvSpPr/>
          <p:nvPr/>
        </p:nvSpPr>
        <p:spPr>
          <a:xfrm>
            <a:off x="449943" y="858900"/>
            <a:ext cx="8461828" cy="4729099"/>
          </a:xfrm>
          <a:prstGeom prst="rect">
            <a:avLst/>
          </a:prstGeom>
          <a:noFill/>
          <a:ln w="47625" cap="flat" cmpd="sng">
            <a:solidFill>
              <a:srgbClr val="FCECB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265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ow the Victorian Era affected Edwardian Literature - Historic U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Preparation 3"/>
          <p:cNvSpPr/>
          <p:nvPr/>
        </p:nvSpPr>
        <p:spPr>
          <a:xfrm>
            <a:off x="1248228" y="1190172"/>
            <a:ext cx="9695543" cy="4412343"/>
          </a:xfrm>
          <a:prstGeom prst="flowChartPreparation">
            <a:avLst/>
          </a:prstGeom>
          <a:solidFill>
            <a:srgbClr val="C66E5C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73944" y="1882953"/>
            <a:ext cx="814251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ialektikanın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bütün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müddəaları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prinsipləri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qanunları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kateqoriyala</a:t>
            </a:r>
            <a:r>
              <a:rPr lang="az-Latn-AZ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rı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elmi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axtarışların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daha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adekvat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və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perspektivli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istiqamətlərini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seçməyi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mümkün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edən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əsas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olub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,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xüsusi-elmi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nəzəriyyələrin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inkişafı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üçün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düzgün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istiqamətlər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verir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. Bu da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göstərir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ki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,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bütövlükdə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dialektika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hər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şeydən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əvvəl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,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xüsusi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elmlərin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məntiqi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və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metodologiyası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kimi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,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mühüm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nəzəri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idrak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prinsiplərinin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sistemi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kimi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çıxış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edir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.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Metodologiya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isə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,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artıq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qeyd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etdiyimiz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kimi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dünyanı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dərk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etmək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və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dəyişdirmək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metodları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haqqında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təlimdir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.</a:t>
            </a:r>
            <a:endParaRPr lang="en-US" sz="2000" b="1" dirty="0">
              <a:solidFill>
                <a:srgbClr val="FCEC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47976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omparative Literature and Culture Program | Brandeis Univers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0698"/>
            <a:ext cx="12192000" cy="482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62741" y="-1"/>
            <a:ext cx="5428345" cy="6858001"/>
          </a:xfrm>
          <a:prstGeom prst="rect">
            <a:avLst/>
          </a:prstGeom>
          <a:solidFill>
            <a:srgbClr val="B6503C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217715"/>
            <a:ext cx="12192000" cy="13062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972629"/>
            <a:ext cx="12192000" cy="13062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91771" y="347400"/>
            <a:ext cx="535577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Dialektikanın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idrakın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bütün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sahələri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üçün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ümumi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və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mühüm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olan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metodoloji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tələb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və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prinsiplərindən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bəzilərini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belə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ifadə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etmək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olar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: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şeylərə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baxılmasının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obyektivliyi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verilmiş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şeyin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başqalarına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ən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müxtəlif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münasibətlərini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dərindən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bilmək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;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təhlilin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hərtərəfliliyi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;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çox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müxtəlif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əlaqələrin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spesifikliyinin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nəzərə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alınması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və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onlardan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mühüm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olanlarının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ayrılması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;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anlayışların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dialektikcəsinə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çevikliyi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və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eyni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zamanda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onların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aydınlığı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və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müəyyənliyi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predmetlərə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onların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hərəkəti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dəyişməsi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və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inkişafı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halında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baxılması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hadisələrin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onların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əsasında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duran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qanunlar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baxımından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tədqiq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olunması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;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idrakın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əldə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olunan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hər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bir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nəticəsini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öyrənmək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predmetin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mahiyyətinin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daha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da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dərinləşmək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yolunda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pillələr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kimi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qiymətləndirilməsi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;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analiz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və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sintez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induksiya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və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deduksiya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və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s.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kimi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məntiqi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tədqiqat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üsullarından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bacarıqla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istifadə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olunması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və</a:t>
            </a:r>
            <a:r>
              <a:rPr lang="en-US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 s</a:t>
            </a:r>
            <a:endParaRPr lang="en-US" b="1" dirty="0">
              <a:solidFill>
                <a:srgbClr val="FCEC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847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>
            <a:spLocks noGrp="1"/>
          </p:cNvSpPr>
          <p:nvPr>
            <p:ph type="ctrTitle"/>
          </p:nvPr>
        </p:nvSpPr>
        <p:spPr>
          <a:xfrm>
            <a:off x="0" y="376471"/>
            <a:ext cx="6589486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Dialektikanın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aşağıdakı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qanunları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mövcuddur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:</a:t>
            </a:r>
            <a:endParaRPr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</a:endParaRPr>
          </a:p>
        </p:txBody>
      </p:sp>
      <p:pic>
        <p:nvPicPr>
          <p:cNvPr id="3076" name="Picture 4" descr="Opinion: Why science needs philosophy | PNA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2" r="23657" b="11445"/>
          <a:stretch/>
        </p:blipFill>
        <p:spPr bwMode="auto">
          <a:xfrm>
            <a:off x="6110513" y="345167"/>
            <a:ext cx="6081487" cy="589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/>
          <p:cNvSpPr/>
          <p:nvPr/>
        </p:nvSpPr>
        <p:spPr>
          <a:xfrm rot="5400000">
            <a:off x="-137886" y="1734460"/>
            <a:ext cx="1233715" cy="957943"/>
          </a:xfrm>
          <a:prstGeom prst="triangle">
            <a:avLst/>
          </a:prstGeom>
          <a:solidFill>
            <a:srgbClr val="CC3F3A"/>
          </a:solidFill>
          <a:ln>
            <a:solidFill>
              <a:srgbClr val="43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43428" y="1872121"/>
            <a:ext cx="4862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Kəmiyyət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dəyişmələrinin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keyfiyyət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dəyişmələrinə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keçməsi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qanunu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943430" y="3215304"/>
            <a:ext cx="5428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Əksliklərin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vəhdəti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mübarizəsi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qanunu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Isosceles Triangle 11"/>
          <p:cNvSpPr/>
          <p:nvPr/>
        </p:nvSpPr>
        <p:spPr>
          <a:xfrm rot="5400000">
            <a:off x="-137886" y="2975431"/>
            <a:ext cx="1233715" cy="957943"/>
          </a:xfrm>
          <a:prstGeom prst="triangle">
            <a:avLst/>
          </a:prstGeom>
          <a:solidFill>
            <a:srgbClr val="CC3F3A"/>
          </a:solidFill>
          <a:ln>
            <a:solidFill>
              <a:srgbClr val="43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10273" y="4419991"/>
            <a:ext cx="25490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İnkarı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inkar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qanunu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</a:endParaRPr>
          </a:p>
        </p:txBody>
      </p:sp>
      <p:sp>
        <p:nvSpPr>
          <p:cNvPr id="14" name="Isosceles Triangle 13"/>
          <p:cNvSpPr/>
          <p:nvPr/>
        </p:nvSpPr>
        <p:spPr>
          <a:xfrm rot="5400000">
            <a:off x="-137886" y="4216403"/>
            <a:ext cx="1233715" cy="957943"/>
          </a:xfrm>
          <a:prstGeom prst="triangle">
            <a:avLst/>
          </a:prstGeom>
          <a:solidFill>
            <a:srgbClr val="CC3F3A"/>
          </a:solidFill>
          <a:ln>
            <a:solidFill>
              <a:srgbClr val="43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915886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3171372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412343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Google Shape;205;p21"/>
          <p:cNvSpPr/>
          <p:nvPr/>
        </p:nvSpPr>
        <p:spPr>
          <a:xfrm>
            <a:off x="2174485" y="101876"/>
            <a:ext cx="597744" cy="435153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873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6" descr="How Many of Our Literary Heroes Have Books Waiting to Be Found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003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Alternate Process 1"/>
          <p:cNvSpPr/>
          <p:nvPr/>
        </p:nvSpPr>
        <p:spPr>
          <a:xfrm>
            <a:off x="435429" y="2119086"/>
            <a:ext cx="9564915" cy="2061030"/>
          </a:xfrm>
          <a:prstGeom prst="flowChartAlternateProcess">
            <a:avLst/>
          </a:prstGeom>
          <a:solidFill>
            <a:srgbClr val="43434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Alternate Process 4"/>
          <p:cNvSpPr/>
          <p:nvPr/>
        </p:nvSpPr>
        <p:spPr>
          <a:xfrm>
            <a:off x="442684" y="4535713"/>
            <a:ext cx="9564915" cy="2061030"/>
          </a:xfrm>
          <a:prstGeom prst="flowChartAlternateProcess">
            <a:avLst/>
          </a:prstGeom>
          <a:solidFill>
            <a:srgbClr val="43434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53142" y="2208910"/>
            <a:ext cx="92020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Bu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qanun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gerçəkliyin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ən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ümumi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obyektiv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qanunlarından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biridir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.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Kəmiyyət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və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keyfiyyət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eyni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predmetdə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obyektiv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vəhdətdə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mövcuddur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.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Lakin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onlar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arasında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əsaslı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fərqlər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də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vardır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.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Əgər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kəmiyyət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dəyişiklikləri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azalma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və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artmaya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kiçilmə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və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böyüməyə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səbəb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olur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müəyyən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ölçü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daxilində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yeni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keyfiyyət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halı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doğurmursa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cismin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keyfiyyətcə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dəyişilməsi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ölçünü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pozur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yeni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keyfiyyət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halının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əmələ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gəlməsi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ilə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nəticələnir</a:t>
            </a:r>
            <a:r>
              <a:rPr lang="en-US" dirty="0">
                <a:latin typeface="Lora"/>
              </a:rPr>
              <a:t>.</a:t>
            </a:r>
            <a:endParaRPr lang="en-US" dirty="0">
              <a:latin typeface="Lor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40227" y="4690854"/>
            <a:ext cx="90714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İnkişafın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ən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ümumi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və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obyektivliyi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olan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bu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qanun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- «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öz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hərəkətin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», «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öz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inkişafın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»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mexanizmini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xarakterini,mahiyyətini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ifadə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edir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inkişafın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necə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hansı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formalarda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baş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verdiyini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müəyyən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edir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insanları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inkişafın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səciyyəvi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xüsusiyyətləri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formaları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mərhələləri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və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s.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haqqında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qanunauyğunluqlarla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silahlandırır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. Bu da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insanlarda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nəzəri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təfəkkürün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inkişafına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və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əməli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işlərində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daha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fəal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olmasına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kömək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edir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.</a:t>
            </a:r>
            <a:endParaRPr lang="en-US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</a:endParaRPr>
          </a:p>
        </p:txBody>
      </p:sp>
      <p:sp>
        <p:nvSpPr>
          <p:cNvPr id="7" name="Pentagon 6"/>
          <p:cNvSpPr/>
          <p:nvPr/>
        </p:nvSpPr>
        <p:spPr>
          <a:xfrm rot="16200000" flipH="1">
            <a:off x="9107714" y="-1240970"/>
            <a:ext cx="1843316" cy="4325256"/>
          </a:xfrm>
          <a:prstGeom prst="homePlate">
            <a:avLst/>
          </a:prstGeom>
          <a:solidFill>
            <a:srgbClr val="FCEC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03771" y="0"/>
            <a:ext cx="48477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Kəmiyyət</a:t>
            </a:r>
            <a:r>
              <a:rPr lang="en-US" sz="24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dəyişmələrinin</a:t>
            </a:r>
            <a:r>
              <a:rPr lang="en-US" sz="24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keyfiyyət</a:t>
            </a:r>
            <a:r>
              <a:rPr lang="en-US" sz="24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dəyişmələrinə</a:t>
            </a:r>
            <a:r>
              <a:rPr lang="en-US" sz="24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keçməsi</a:t>
            </a:r>
            <a:r>
              <a:rPr lang="en-US" sz="24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qanunu</a:t>
            </a:r>
            <a:endParaRPr lang="en-US" sz="2400" dirty="0">
              <a:solidFill>
                <a:srgbClr val="434343"/>
              </a:solidFill>
            </a:endParaRPr>
          </a:p>
        </p:txBody>
      </p:sp>
      <p:sp>
        <p:nvSpPr>
          <p:cNvPr id="10" name="Google Shape;204;p21"/>
          <p:cNvSpPr/>
          <p:nvPr/>
        </p:nvSpPr>
        <p:spPr>
          <a:xfrm>
            <a:off x="10202547" y="2565231"/>
            <a:ext cx="1089568" cy="874653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" name="Google Shape;205;p21"/>
          <p:cNvSpPr/>
          <p:nvPr/>
        </p:nvSpPr>
        <p:spPr>
          <a:xfrm>
            <a:off x="10273455" y="4891588"/>
            <a:ext cx="1076716" cy="841554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822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Many of Our Literary Heroes Have Books Waiting to Be Found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5" t="19283" r="5288" b="591"/>
          <a:stretch/>
        </p:blipFill>
        <p:spPr bwMode="auto">
          <a:xfrm flipH="1">
            <a:off x="5370286" y="0"/>
            <a:ext cx="68217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1219200"/>
            <a:ext cx="10029369" cy="4310743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1374837"/>
            <a:ext cx="10147721" cy="4708981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sz="2400" dirty="0" smtClean="0">
              <a:solidFill>
                <a:srgbClr val="FCECB4"/>
              </a:solidFill>
              <a:latin typeface="Lora"/>
            </a:endParaRPr>
          </a:p>
          <a:p>
            <a:r>
              <a:rPr lang="en-US" sz="2400" dirty="0" smtClean="0">
                <a:solidFill>
                  <a:srgbClr val="FCECB4"/>
                </a:solidFill>
                <a:latin typeface="Lora"/>
              </a:rPr>
              <a:t>            </a:t>
            </a:r>
            <a:r>
              <a:rPr lang="en-US" sz="28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Əksliklərin</a:t>
            </a:r>
            <a:r>
              <a:rPr lang="en-US" sz="28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vəhdəti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və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mübarizəsi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qanunu</a:t>
            </a:r>
            <a:r>
              <a:rPr lang="en-US" sz="28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endParaRPr lang="en-US" sz="2800" b="1" dirty="0">
              <a:solidFill>
                <a:srgbClr val="FCEC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</a:endParaRPr>
          </a:p>
          <a:p>
            <a:r>
              <a:rPr lang="en-US" sz="2800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Bu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qanun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ümumi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hərəkət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və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inkişafın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səbəblərini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mənbələrini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hərəkətverici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qüvvələrini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müəyyən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edir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.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Əksliklərin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vəhdəti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və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mübarizəsi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qanunun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mahiyyətini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inkişaf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prosesində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rolunu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və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fəaliyyət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mexanizmini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dərindən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anlamaq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üçün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«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eyniyyət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», «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fərqlilik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», «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ziddiyyət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», «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əkslik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», «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münaqişə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»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və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s.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anlayışlarının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mahiyyətini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bilmək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onları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fərqləndirmək</a:t>
            </a:r>
            <a:r>
              <a:rPr lang="en-US" sz="2800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zəruridir</a:t>
            </a:r>
            <a:r>
              <a:rPr lang="en-US" sz="2800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.</a:t>
            </a:r>
          </a:p>
          <a:p>
            <a:endParaRPr lang="en-US" sz="2800" dirty="0">
              <a:solidFill>
                <a:srgbClr val="513A2C"/>
              </a:solidFill>
              <a:latin typeface="Lora"/>
            </a:endParaRPr>
          </a:p>
          <a:p>
            <a:endParaRPr lang="en-US" sz="2800" dirty="0">
              <a:solidFill>
                <a:srgbClr val="FCECB4"/>
              </a:solidFill>
              <a:latin typeface="Lora"/>
            </a:endParaRPr>
          </a:p>
          <a:p>
            <a:endParaRPr lang="en-US" sz="2400" dirty="0">
              <a:solidFill>
                <a:srgbClr val="FCECB4"/>
              </a:solidFill>
              <a:latin typeface="Lora"/>
            </a:endParaRPr>
          </a:p>
        </p:txBody>
      </p:sp>
      <p:sp>
        <p:nvSpPr>
          <p:cNvPr id="11" name="Google Shape;142;p29"/>
          <p:cNvSpPr/>
          <p:nvPr/>
        </p:nvSpPr>
        <p:spPr>
          <a:xfrm rot="20013613" flipH="1" flipV="1">
            <a:off x="248653" y="4461496"/>
            <a:ext cx="3711529" cy="2902900"/>
          </a:xfrm>
          <a:custGeom>
            <a:avLst/>
            <a:gdLst/>
            <a:ahLst/>
            <a:cxnLst/>
            <a:rect l="l" t="t" r="r" b="b"/>
            <a:pathLst>
              <a:path w="23361" h="43428" extrusionOk="0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tx1">
              <a:alpha val="64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5C1D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83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Many of Our Literary Heroes Have Books Waiting to Be Found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5" t="19283" r="5288" b="591"/>
          <a:stretch/>
        </p:blipFill>
        <p:spPr bwMode="auto">
          <a:xfrm flipH="1">
            <a:off x="0" y="0"/>
            <a:ext cx="68217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62631" y="1770744"/>
            <a:ext cx="10029369" cy="4310743"/>
          </a:xfrm>
          <a:prstGeom prst="rect">
            <a:avLst/>
          </a:prstGeom>
          <a:solidFill>
            <a:srgbClr val="CC3F3A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374837"/>
            <a:ext cx="10147721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endParaRPr lang="en-US" sz="2400" dirty="0" smtClean="0">
              <a:solidFill>
                <a:srgbClr val="FCECB4"/>
              </a:solidFill>
              <a:latin typeface="Lora"/>
            </a:endParaRPr>
          </a:p>
          <a:p>
            <a:r>
              <a:rPr lang="en-US" sz="2400" dirty="0" smtClean="0">
                <a:solidFill>
                  <a:srgbClr val="FCECB4"/>
                </a:solidFill>
                <a:latin typeface="Lora"/>
              </a:rPr>
              <a:t>            </a:t>
            </a:r>
            <a:endParaRPr lang="en-US" sz="2800" dirty="0" smtClean="0">
              <a:solidFill>
                <a:srgbClr val="FCECB4"/>
              </a:solidFill>
              <a:latin typeface="Lora"/>
            </a:endParaRPr>
          </a:p>
          <a:p>
            <a:endParaRPr lang="en-US" sz="2400" dirty="0">
              <a:solidFill>
                <a:srgbClr val="FCECB4"/>
              </a:solidFill>
              <a:latin typeface="Lora"/>
            </a:endParaRPr>
          </a:p>
        </p:txBody>
      </p:sp>
      <p:sp>
        <p:nvSpPr>
          <p:cNvPr id="11" name="Google Shape;142;p29"/>
          <p:cNvSpPr/>
          <p:nvPr/>
        </p:nvSpPr>
        <p:spPr>
          <a:xfrm rot="2865204" flipV="1">
            <a:off x="7804085" y="-1565210"/>
            <a:ext cx="3960932" cy="4946060"/>
          </a:xfrm>
          <a:custGeom>
            <a:avLst/>
            <a:gdLst/>
            <a:ahLst/>
            <a:cxnLst/>
            <a:rect l="l" t="t" r="r" b="b"/>
            <a:pathLst>
              <a:path w="23361" h="43428" extrusionOk="0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tx1">
              <a:alpha val="64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5C1D14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27084" y="2029321"/>
            <a:ext cx="943428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«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eyniyyət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», «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fərqlilik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», «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ziddiyyət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», «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əkslik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», «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münaqişə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» </a:t>
            </a:r>
            <a:r>
              <a:rPr lang="en-US" sz="28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anlayışları</a:t>
            </a:r>
            <a:r>
              <a:rPr lang="az-Latn-AZ" sz="28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nı</a:t>
            </a:r>
            <a:r>
              <a:rPr lang="en-US" sz="28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2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mənada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səciyyələndirmək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olar</a:t>
            </a:r>
            <a:r>
              <a:rPr lang="en-US" sz="28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:</a:t>
            </a:r>
            <a:endParaRPr lang="az-Latn-AZ" sz="2800" b="1" dirty="0" smtClean="0">
              <a:solidFill>
                <a:srgbClr val="FCEC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</a:endParaRPr>
          </a:p>
          <a:p>
            <a:r>
              <a:rPr lang="az-Latn-AZ" sz="28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1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)</a:t>
            </a:r>
            <a:r>
              <a:rPr lang="en-US" sz="28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«</a:t>
            </a:r>
            <a:r>
              <a:rPr lang="en-US" sz="28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əkslik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»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gerçəklik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hadisələrinə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xas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olan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onların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inkişafını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şərtləndirən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ən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ümumi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müəyyənlikdir</a:t>
            </a:r>
            <a:r>
              <a:rPr lang="en-US" sz="28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;</a:t>
            </a:r>
            <a:endParaRPr lang="az-Latn-AZ" sz="2800" b="1" dirty="0" smtClean="0">
              <a:solidFill>
                <a:srgbClr val="FCEC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</a:endParaRPr>
          </a:p>
          <a:p>
            <a:r>
              <a:rPr lang="en-US" sz="28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2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) «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əkslik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»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ziddiyyətlərin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kəskinləşməsi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dərəcəsi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mənafe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fərqlərinin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artıb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tam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qütbləşməsi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və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barışmazlığı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forması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və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8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təzahürüdür</a:t>
            </a:r>
            <a:r>
              <a:rPr lang="en-US" sz="28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602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6E5C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he Bank of England in literature | Bank of Engl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332" y="0"/>
            <a:ext cx="67196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Google Shape;180;p26"/>
          <p:cNvSpPr/>
          <p:nvPr/>
        </p:nvSpPr>
        <p:spPr>
          <a:xfrm>
            <a:off x="424800" y="391800"/>
            <a:ext cx="4654000" cy="60744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83" name="Google Shape;183;p26"/>
          <p:cNvCxnSpPr/>
          <p:nvPr/>
        </p:nvCxnSpPr>
        <p:spPr>
          <a:xfrm flipV="1">
            <a:off x="577413" y="1181686"/>
            <a:ext cx="4360347" cy="12323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34573" y="1567228"/>
            <a:ext cx="9650437" cy="4893617"/>
          </a:xfrm>
          <a:prstGeom prst="rect">
            <a:avLst/>
          </a:prstGeom>
          <a:solidFill>
            <a:srgbClr val="C66E5C">
              <a:alpha val="81000"/>
            </a:srgbClr>
          </a:solidFill>
          <a:effectLst/>
        </p:spPr>
        <p:txBody>
          <a:bodyPr wrap="square">
            <a:spAutoFit/>
          </a:bodyPr>
          <a:lstStyle/>
          <a:p>
            <a:r>
              <a:rPr lang="en-US" dirty="0" smtClean="0"/>
              <a:t>    </a:t>
            </a:r>
            <a:endParaRPr lang="az-Latn-AZ" dirty="0" smtClean="0"/>
          </a:p>
          <a:p>
            <a:r>
              <a:rPr lang="az-Latn-AZ" dirty="0"/>
              <a:t> </a:t>
            </a:r>
            <a:r>
              <a:rPr lang="az-Latn-AZ" dirty="0" smtClean="0"/>
              <a:t>   </a:t>
            </a:r>
            <a:r>
              <a:rPr lang="en-US" dirty="0" smtClean="0"/>
              <a:t> </a:t>
            </a:r>
            <a:r>
              <a:rPr lang="en-US" dirty="0" err="1" smtClean="0"/>
              <a:t>Dialektika</a:t>
            </a:r>
            <a:r>
              <a:rPr lang="en-US" dirty="0" smtClean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fəlsəfi</a:t>
            </a:r>
            <a:r>
              <a:rPr lang="en-US" dirty="0"/>
              <a:t> </a:t>
            </a:r>
            <a:r>
              <a:rPr lang="en-US" dirty="0" err="1"/>
              <a:t>təfəkkürün</a:t>
            </a:r>
            <a:r>
              <a:rPr lang="en-US" dirty="0"/>
              <a:t> </a:t>
            </a:r>
            <a:r>
              <a:rPr lang="en-US" dirty="0" err="1"/>
              <a:t>inkişafı</a:t>
            </a:r>
            <a:r>
              <a:rPr lang="en-US" dirty="0"/>
              <a:t> </a:t>
            </a:r>
            <a:r>
              <a:rPr lang="en-US" dirty="0" err="1"/>
              <a:t>gedişində</a:t>
            </a:r>
            <a:r>
              <a:rPr lang="en-US" dirty="0"/>
              <a:t> </a:t>
            </a:r>
            <a:r>
              <a:rPr lang="en-US" dirty="0" err="1"/>
              <a:t>yaranıb</a:t>
            </a:r>
            <a:r>
              <a:rPr lang="en-US" dirty="0"/>
              <a:t> </a:t>
            </a:r>
            <a:r>
              <a:rPr lang="en-US" dirty="0" err="1"/>
              <a:t>təşəkkül</a:t>
            </a:r>
            <a:r>
              <a:rPr lang="en-US" dirty="0"/>
              <a:t> </a:t>
            </a:r>
            <a:r>
              <a:rPr lang="en-US" dirty="0" err="1"/>
              <a:t>tapmışdır</a:t>
            </a:r>
            <a:r>
              <a:rPr lang="en-US" dirty="0"/>
              <a:t>. </a:t>
            </a:r>
            <a:r>
              <a:rPr lang="en-US" dirty="0" err="1"/>
              <a:t>Dialektika</a:t>
            </a:r>
            <a:r>
              <a:rPr lang="en-US" dirty="0"/>
              <a:t> </a:t>
            </a:r>
            <a:r>
              <a:rPr lang="en-US" dirty="0" err="1" smtClean="0"/>
              <a:t>yunanca</a:t>
            </a:r>
            <a:r>
              <a:rPr lang="en-US" dirty="0" smtClean="0"/>
              <a:t> «</a:t>
            </a:r>
            <a:r>
              <a:rPr lang="en-US" dirty="0" err="1" smtClean="0"/>
              <a:t>dialeqo</a:t>
            </a:r>
            <a:r>
              <a:rPr lang="en-US" dirty="0"/>
              <a:t>» </a:t>
            </a:r>
            <a:r>
              <a:rPr lang="en-US" dirty="0" err="1"/>
              <a:t>sözündən</a:t>
            </a:r>
            <a:r>
              <a:rPr lang="en-US" dirty="0"/>
              <a:t> </a:t>
            </a:r>
            <a:r>
              <a:rPr lang="en-US" dirty="0" err="1"/>
              <a:t>olub</a:t>
            </a:r>
            <a:r>
              <a:rPr lang="en-US" dirty="0"/>
              <a:t> </a:t>
            </a:r>
            <a:r>
              <a:rPr lang="en-US" dirty="0" err="1"/>
              <a:t>hərfi</a:t>
            </a:r>
            <a:r>
              <a:rPr lang="en-US" dirty="0"/>
              <a:t> </a:t>
            </a:r>
            <a:r>
              <a:rPr lang="en-US" dirty="0" err="1"/>
              <a:t>mənası</a:t>
            </a:r>
            <a:r>
              <a:rPr lang="en-US" dirty="0"/>
              <a:t> </a:t>
            </a:r>
            <a:r>
              <a:rPr lang="en-US" dirty="0" err="1"/>
              <a:t>mübahisə</a:t>
            </a:r>
            <a:r>
              <a:rPr lang="en-US" dirty="0"/>
              <a:t> </a:t>
            </a:r>
            <a:r>
              <a:rPr lang="en-US" dirty="0" err="1"/>
              <a:t>etmək</a:t>
            </a:r>
            <a:r>
              <a:rPr lang="en-US" dirty="0"/>
              <a:t>, </a:t>
            </a:r>
            <a:r>
              <a:rPr lang="en-US" dirty="0" err="1"/>
              <a:t>müsahibə</a:t>
            </a:r>
            <a:r>
              <a:rPr lang="en-US" dirty="0"/>
              <a:t> </a:t>
            </a:r>
            <a:r>
              <a:rPr lang="en-US" dirty="0" err="1"/>
              <a:t>aparmaq</a:t>
            </a:r>
            <a:r>
              <a:rPr lang="en-US" dirty="0"/>
              <a:t> </a:t>
            </a:r>
            <a:r>
              <a:rPr lang="en-US" dirty="0" err="1" smtClean="0"/>
              <a:t>deməkdir.Qədim</a:t>
            </a:r>
            <a:r>
              <a:rPr lang="en-US" dirty="0" smtClean="0"/>
              <a:t> </a:t>
            </a:r>
            <a:r>
              <a:rPr lang="en-US" dirty="0" err="1"/>
              <a:t>dövrdə</a:t>
            </a:r>
            <a:r>
              <a:rPr lang="en-US" dirty="0"/>
              <a:t> </a:t>
            </a:r>
            <a:r>
              <a:rPr lang="en-US" dirty="0" err="1"/>
              <a:t>ondan</a:t>
            </a:r>
            <a:r>
              <a:rPr lang="en-US" dirty="0"/>
              <a:t> </a:t>
            </a:r>
            <a:r>
              <a:rPr lang="en-US" dirty="0" err="1"/>
              <a:t>mübahisə</a:t>
            </a:r>
            <a:r>
              <a:rPr lang="en-US" dirty="0"/>
              <a:t> </a:t>
            </a:r>
            <a:r>
              <a:rPr lang="en-US" dirty="0" err="1"/>
              <a:t>prosesində</a:t>
            </a:r>
            <a:r>
              <a:rPr lang="en-US" dirty="0"/>
              <a:t> </a:t>
            </a:r>
            <a:r>
              <a:rPr lang="en-US" dirty="0" err="1"/>
              <a:t>müsahibin</a:t>
            </a:r>
            <a:r>
              <a:rPr lang="en-US" dirty="0"/>
              <a:t> </a:t>
            </a:r>
            <a:r>
              <a:rPr lang="en-US" dirty="0" err="1"/>
              <a:t>fikrindəki</a:t>
            </a:r>
            <a:r>
              <a:rPr lang="en-US" dirty="0"/>
              <a:t> </a:t>
            </a:r>
            <a:r>
              <a:rPr lang="en-US" dirty="0" err="1"/>
              <a:t>ziddiyyətləri</a:t>
            </a:r>
            <a:r>
              <a:rPr lang="en-US" dirty="0"/>
              <a:t> </a:t>
            </a:r>
            <a:r>
              <a:rPr lang="en-US" dirty="0" err="1"/>
              <a:t>aşkara</a:t>
            </a:r>
            <a:r>
              <a:rPr lang="en-US" dirty="0"/>
              <a:t> </a:t>
            </a:r>
            <a:r>
              <a:rPr lang="en-US" dirty="0" err="1"/>
              <a:t>çıxarmaqla</a:t>
            </a:r>
            <a:r>
              <a:rPr lang="en-US" dirty="0"/>
              <a:t> </a:t>
            </a:r>
            <a:r>
              <a:rPr lang="en-US" dirty="0" err="1"/>
              <a:t>öz</a:t>
            </a:r>
            <a:r>
              <a:rPr lang="en-US" dirty="0"/>
              <a:t> </a:t>
            </a:r>
            <a:r>
              <a:rPr lang="en-US" dirty="0" err="1"/>
              <a:t>fikirlərinin</a:t>
            </a:r>
            <a:r>
              <a:rPr lang="en-US" dirty="0"/>
              <a:t> </a:t>
            </a:r>
            <a:r>
              <a:rPr lang="en-US" dirty="0" err="1"/>
              <a:t>həqiqiliyini</a:t>
            </a:r>
            <a:r>
              <a:rPr lang="en-US" dirty="0"/>
              <a:t> </a:t>
            </a:r>
            <a:r>
              <a:rPr lang="en-US" dirty="0" err="1"/>
              <a:t>sübut</a:t>
            </a:r>
            <a:r>
              <a:rPr lang="en-US" dirty="0"/>
              <a:t> </a:t>
            </a:r>
            <a:r>
              <a:rPr lang="en-US" dirty="0" err="1"/>
              <a:t>etmək</a:t>
            </a:r>
            <a:r>
              <a:rPr lang="en-US" dirty="0"/>
              <a:t> </a:t>
            </a:r>
            <a:r>
              <a:rPr lang="en-US" dirty="0" err="1"/>
              <a:t>vasitəsi</a:t>
            </a:r>
            <a:r>
              <a:rPr lang="en-US" dirty="0"/>
              <a:t> </a:t>
            </a:r>
            <a:r>
              <a:rPr lang="en-US" dirty="0" err="1"/>
              <a:t>kimi</a:t>
            </a:r>
            <a:r>
              <a:rPr lang="en-US" dirty="0"/>
              <a:t> </a:t>
            </a:r>
            <a:r>
              <a:rPr lang="en-US" dirty="0" err="1"/>
              <a:t>istifadə</a:t>
            </a:r>
            <a:r>
              <a:rPr lang="en-US" dirty="0"/>
              <a:t> </a:t>
            </a:r>
            <a:r>
              <a:rPr lang="en-US" dirty="0" err="1"/>
              <a:t>edirdilər</a:t>
            </a:r>
            <a:r>
              <a:rPr lang="en-US" dirty="0"/>
              <a:t>. «</a:t>
            </a:r>
            <a:r>
              <a:rPr lang="en-US" dirty="0" err="1"/>
              <a:t>Dialektika</a:t>
            </a:r>
            <a:r>
              <a:rPr lang="en-US" dirty="0"/>
              <a:t>» </a:t>
            </a:r>
            <a:r>
              <a:rPr lang="en-US" dirty="0" err="1"/>
              <a:t>sözünü</a:t>
            </a:r>
            <a:r>
              <a:rPr lang="en-US" dirty="0"/>
              <a:t> ilk </a:t>
            </a:r>
            <a:r>
              <a:rPr lang="en-US" dirty="0" err="1"/>
              <a:t>dəfə</a:t>
            </a:r>
            <a:r>
              <a:rPr lang="en-US" dirty="0"/>
              <a:t> </a:t>
            </a:r>
            <a:r>
              <a:rPr lang="en-US" dirty="0" err="1"/>
              <a:t>işlədən</a:t>
            </a:r>
            <a:r>
              <a:rPr lang="en-US" dirty="0"/>
              <a:t> </a:t>
            </a:r>
            <a:r>
              <a:rPr lang="en-US" dirty="0" err="1"/>
              <a:t>qədim</a:t>
            </a:r>
            <a:r>
              <a:rPr lang="en-US" dirty="0"/>
              <a:t> </a:t>
            </a:r>
            <a:r>
              <a:rPr lang="en-US" dirty="0" err="1"/>
              <a:t>yunan</a:t>
            </a:r>
            <a:r>
              <a:rPr lang="en-US" dirty="0"/>
              <a:t> </a:t>
            </a:r>
            <a:r>
              <a:rPr lang="en-US" dirty="0" err="1"/>
              <a:t>filosofu</a:t>
            </a:r>
            <a:r>
              <a:rPr lang="en-US" dirty="0"/>
              <a:t> </a:t>
            </a:r>
            <a:r>
              <a:rPr lang="en-US" dirty="0" err="1"/>
              <a:t>Sokrat</a:t>
            </a:r>
            <a:r>
              <a:rPr lang="en-US" dirty="0"/>
              <a:t> </a:t>
            </a:r>
            <a:r>
              <a:rPr lang="en-US" dirty="0" err="1"/>
              <a:t>ona</a:t>
            </a:r>
            <a:r>
              <a:rPr lang="en-US" dirty="0"/>
              <a:t> </a:t>
            </a:r>
            <a:r>
              <a:rPr lang="en-US" dirty="0" err="1"/>
              <a:t>bir-birinə</a:t>
            </a:r>
            <a:r>
              <a:rPr lang="en-US" dirty="0"/>
              <a:t> </a:t>
            </a:r>
            <a:r>
              <a:rPr lang="en-US" dirty="0" err="1"/>
              <a:t>əks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rəylərini</a:t>
            </a:r>
            <a:r>
              <a:rPr lang="en-US" dirty="0"/>
              <a:t> </a:t>
            </a:r>
            <a:r>
              <a:rPr lang="en-US" dirty="0" err="1"/>
              <a:t>qarşılıqlı</a:t>
            </a:r>
            <a:r>
              <a:rPr lang="en-US" dirty="0"/>
              <a:t> </a:t>
            </a:r>
            <a:r>
              <a:rPr lang="en-US" dirty="0" err="1"/>
              <a:t>müzakirəsi</a:t>
            </a:r>
            <a:r>
              <a:rPr lang="en-US" dirty="0"/>
              <a:t> </a:t>
            </a:r>
            <a:r>
              <a:rPr lang="en-US" dirty="0" err="1"/>
              <a:t>yolu</a:t>
            </a:r>
            <a:r>
              <a:rPr lang="en-US" dirty="0"/>
              <a:t> </a:t>
            </a:r>
            <a:r>
              <a:rPr lang="en-US" dirty="0" err="1"/>
              <a:t>ilə</a:t>
            </a:r>
            <a:r>
              <a:rPr lang="en-US" dirty="0"/>
              <a:t> </a:t>
            </a:r>
            <a:r>
              <a:rPr lang="en-US" dirty="0" err="1"/>
              <a:t>həqiqətə</a:t>
            </a:r>
            <a:r>
              <a:rPr lang="en-US" dirty="0"/>
              <a:t> nail </a:t>
            </a:r>
            <a:r>
              <a:rPr lang="en-US" dirty="0" err="1"/>
              <a:t>olmağa</a:t>
            </a:r>
            <a:r>
              <a:rPr lang="en-US" dirty="0"/>
              <a:t> </a:t>
            </a:r>
            <a:r>
              <a:rPr lang="en-US" dirty="0" err="1"/>
              <a:t>yönəldilmiş</a:t>
            </a:r>
            <a:r>
              <a:rPr lang="en-US" dirty="0"/>
              <a:t> </a:t>
            </a:r>
            <a:r>
              <a:rPr lang="en-US" dirty="0" err="1"/>
              <a:t>mübahisə</a:t>
            </a:r>
            <a:r>
              <a:rPr lang="en-US" dirty="0"/>
              <a:t> </a:t>
            </a:r>
            <a:r>
              <a:rPr lang="en-US" dirty="0" err="1"/>
              <a:t>aparmaq</a:t>
            </a:r>
            <a:r>
              <a:rPr lang="en-US" dirty="0"/>
              <a:t>, </a:t>
            </a:r>
            <a:r>
              <a:rPr lang="en-US" dirty="0" err="1"/>
              <a:t>dialoq</a:t>
            </a:r>
            <a:r>
              <a:rPr lang="en-US" dirty="0"/>
              <a:t> </a:t>
            </a:r>
            <a:r>
              <a:rPr lang="en-US" dirty="0" err="1"/>
              <a:t>sənəti</a:t>
            </a:r>
            <a:r>
              <a:rPr lang="en-US" dirty="0"/>
              <a:t> </a:t>
            </a:r>
            <a:r>
              <a:rPr lang="en-US" dirty="0" err="1"/>
              <a:t>kimi</a:t>
            </a:r>
            <a:r>
              <a:rPr lang="en-US" dirty="0"/>
              <a:t> </a:t>
            </a:r>
            <a:r>
              <a:rPr lang="en-US" dirty="0" err="1"/>
              <a:t>baxmışdır.İlk</a:t>
            </a:r>
            <a:r>
              <a:rPr lang="en-US" dirty="0"/>
              <a:t> </a:t>
            </a:r>
            <a:r>
              <a:rPr lang="en-US" dirty="0" err="1"/>
              <a:t>ünsürləri</a:t>
            </a:r>
            <a:r>
              <a:rPr lang="en-US" dirty="0"/>
              <a:t> </a:t>
            </a:r>
            <a:r>
              <a:rPr lang="en-US" dirty="0" err="1"/>
              <a:t>qədim</a:t>
            </a:r>
            <a:r>
              <a:rPr lang="en-US" dirty="0"/>
              <a:t> </a:t>
            </a:r>
            <a:r>
              <a:rPr lang="en-US" dirty="0" err="1"/>
              <a:t>Şərq</a:t>
            </a:r>
            <a:r>
              <a:rPr lang="en-US" dirty="0"/>
              <a:t> </a:t>
            </a:r>
            <a:r>
              <a:rPr lang="en-US" dirty="0" err="1"/>
              <a:t>ölkələri</a:t>
            </a:r>
            <a:r>
              <a:rPr lang="en-US" dirty="0"/>
              <a:t> </a:t>
            </a:r>
            <a:r>
              <a:rPr lang="en-US" dirty="0" err="1"/>
              <a:t>fəlsəfəsində</a:t>
            </a:r>
            <a:r>
              <a:rPr lang="en-US" dirty="0"/>
              <a:t> </a:t>
            </a:r>
            <a:r>
              <a:rPr lang="en-US" dirty="0" err="1"/>
              <a:t>meydana</a:t>
            </a:r>
            <a:r>
              <a:rPr lang="en-US" dirty="0"/>
              <a:t> </a:t>
            </a:r>
            <a:r>
              <a:rPr lang="en-US" dirty="0" err="1"/>
              <a:t>çıxan</a:t>
            </a:r>
            <a:r>
              <a:rPr lang="en-US" dirty="0"/>
              <a:t> </a:t>
            </a:r>
            <a:r>
              <a:rPr lang="en-US" dirty="0" err="1"/>
              <a:t>kortəbii</a:t>
            </a:r>
            <a:r>
              <a:rPr lang="en-US" dirty="0"/>
              <a:t> </a:t>
            </a:r>
            <a:r>
              <a:rPr lang="en-US" dirty="0" err="1"/>
              <a:t>dialektika</a:t>
            </a:r>
            <a:r>
              <a:rPr lang="en-US" dirty="0"/>
              <a:t> </a:t>
            </a:r>
            <a:r>
              <a:rPr lang="en-US" dirty="0" err="1"/>
              <a:t>özünün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aydın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tam </a:t>
            </a:r>
            <a:r>
              <a:rPr lang="en-US" dirty="0" err="1"/>
              <a:t>ifadəsini</a:t>
            </a:r>
            <a:r>
              <a:rPr lang="en-US" dirty="0"/>
              <a:t> </a:t>
            </a:r>
            <a:r>
              <a:rPr lang="en-US" dirty="0" err="1"/>
              <a:t>qədim</a:t>
            </a:r>
            <a:r>
              <a:rPr lang="en-US" dirty="0"/>
              <a:t> </a:t>
            </a:r>
            <a:r>
              <a:rPr lang="en-US" dirty="0" err="1"/>
              <a:t>Yunanıstanda</a:t>
            </a:r>
            <a:r>
              <a:rPr lang="en-US" dirty="0"/>
              <a:t> </a:t>
            </a:r>
            <a:r>
              <a:rPr lang="en-US" dirty="0" err="1"/>
              <a:t>Heraklitin</a:t>
            </a:r>
            <a:r>
              <a:rPr lang="en-US" dirty="0"/>
              <a:t> </a:t>
            </a:r>
            <a:r>
              <a:rPr lang="en-US" dirty="0" err="1"/>
              <a:t>fəlsəfəsində</a:t>
            </a:r>
            <a:r>
              <a:rPr lang="en-US" dirty="0"/>
              <a:t> </a:t>
            </a:r>
            <a:r>
              <a:rPr lang="en-US" dirty="0" err="1"/>
              <a:t>tapmışdı</a:t>
            </a:r>
            <a:r>
              <a:rPr lang="en-US" dirty="0"/>
              <a:t>. O, </a:t>
            </a:r>
            <a:r>
              <a:rPr lang="en-US" dirty="0" err="1"/>
              <a:t>dünyaya</a:t>
            </a:r>
            <a:r>
              <a:rPr lang="en-US" dirty="0"/>
              <a:t> </a:t>
            </a:r>
            <a:r>
              <a:rPr lang="en-US" dirty="0" err="1"/>
              <a:t>əbədi</a:t>
            </a:r>
            <a:r>
              <a:rPr lang="en-US" dirty="0"/>
              <a:t> </a:t>
            </a:r>
            <a:r>
              <a:rPr lang="en-US" dirty="0" err="1"/>
              <a:t>hərəkətdə</a:t>
            </a:r>
            <a:r>
              <a:rPr lang="en-US" dirty="0"/>
              <a:t>, </a:t>
            </a:r>
            <a:r>
              <a:rPr lang="en-US" dirty="0" err="1"/>
              <a:t>dəyişmə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inkişafda</a:t>
            </a:r>
            <a:r>
              <a:rPr lang="en-US" dirty="0"/>
              <a:t> </a:t>
            </a:r>
            <a:r>
              <a:rPr lang="en-US" dirty="0" err="1"/>
              <a:t>baxaraq</a:t>
            </a:r>
            <a:r>
              <a:rPr lang="en-US" dirty="0"/>
              <a:t> </a:t>
            </a:r>
            <a:r>
              <a:rPr lang="en-US" dirty="0" err="1"/>
              <a:t>göstərirdi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, </a:t>
            </a:r>
            <a:r>
              <a:rPr lang="en-US" dirty="0" err="1"/>
              <a:t>hər</a:t>
            </a:r>
            <a:r>
              <a:rPr lang="en-US" dirty="0"/>
              <a:t> </a:t>
            </a:r>
            <a:r>
              <a:rPr lang="en-US" dirty="0" err="1"/>
              <a:t>şey</a:t>
            </a:r>
            <a:r>
              <a:rPr lang="en-US" dirty="0"/>
              <a:t> </a:t>
            </a:r>
            <a:r>
              <a:rPr lang="en-US" dirty="0" err="1"/>
              <a:t>mövcuddur</a:t>
            </a:r>
            <a:r>
              <a:rPr lang="en-US" dirty="0"/>
              <a:t>, </a:t>
            </a:r>
            <a:r>
              <a:rPr lang="en-US" dirty="0" err="1"/>
              <a:t>eyni</a:t>
            </a:r>
            <a:r>
              <a:rPr lang="en-US" dirty="0"/>
              <a:t> </a:t>
            </a:r>
            <a:r>
              <a:rPr lang="en-US" dirty="0" err="1"/>
              <a:t>zamanda</a:t>
            </a:r>
            <a:r>
              <a:rPr lang="en-US" dirty="0"/>
              <a:t> </a:t>
            </a:r>
            <a:r>
              <a:rPr lang="en-US" dirty="0" err="1"/>
              <a:t>mövcud</a:t>
            </a:r>
            <a:r>
              <a:rPr lang="en-US" dirty="0"/>
              <a:t> </a:t>
            </a:r>
            <a:r>
              <a:rPr lang="en-US" dirty="0" err="1"/>
              <a:t>deyildir</a:t>
            </a:r>
            <a:r>
              <a:rPr lang="en-US" dirty="0"/>
              <a:t>, </a:t>
            </a:r>
            <a:r>
              <a:rPr lang="en-US" dirty="0" err="1"/>
              <a:t>hər</a:t>
            </a:r>
            <a:r>
              <a:rPr lang="en-US" dirty="0"/>
              <a:t> </a:t>
            </a:r>
            <a:r>
              <a:rPr lang="en-US" dirty="0" err="1"/>
              <a:t>şey</a:t>
            </a:r>
            <a:r>
              <a:rPr lang="en-US" dirty="0"/>
              <a:t> </a:t>
            </a:r>
            <a:r>
              <a:rPr lang="en-US" dirty="0" err="1"/>
              <a:t>əbədi</a:t>
            </a:r>
            <a:r>
              <a:rPr lang="en-US" dirty="0"/>
              <a:t> </a:t>
            </a:r>
            <a:r>
              <a:rPr lang="en-US" dirty="0" err="1"/>
              <a:t>axın</a:t>
            </a:r>
            <a:r>
              <a:rPr lang="en-US" dirty="0"/>
              <a:t>, </a:t>
            </a:r>
            <a:r>
              <a:rPr lang="en-US" dirty="0" err="1"/>
              <a:t>yaranma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yoxolma</a:t>
            </a:r>
            <a:r>
              <a:rPr lang="en-US" dirty="0"/>
              <a:t> </a:t>
            </a:r>
            <a:r>
              <a:rPr lang="en-US" dirty="0" err="1"/>
              <a:t>halındadır</a:t>
            </a:r>
            <a:r>
              <a:rPr lang="en-US" dirty="0"/>
              <a:t>. </a:t>
            </a:r>
            <a:r>
              <a:rPr lang="en-US" dirty="0" err="1"/>
              <a:t>Heraklitə</a:t>
            </a:r>
            <a:r>
              <a:rPr lang="en-US" dirty="0"/>
              <a:t> </a:t>
            </a:r>
            <a:r>
              <a:rPr lang="en-US" dirty="0" err="1"/>
              <a:t>görə</a:t>
            </a:r>
            <a:r>
              <a:rPr lang="en-US" dirty="0"/>
              <a:t>, </a:t>
            </a:r>
            <a:r>
              <a:rPr lang="en-US" dirty="0" err="1"/>
              <a:t>mövcud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bütün</a:t>
            </a:r>
            <a:r>
              <a:rPr lang="en-US" dirty="0"/>
              <a:t> </a:t>
            </a:r>
            <a:r>
              <a:rPr lang="en-US" dirty="0" err="1"/>
              <a:t>şeylər</a:t>
            </a:r>
            <a:r>
              <a:rPr lang="en-US" dirty="0"/>
              <a:t> </a:t>
            </a:r>
            <a:r>
              <a:rPr lang="en-US" dirty="0" err="1"/>
              <a:t>əksliklərdən</a:t>
            </a:r>
            <a:r>
              <a:rPr lang="en-US" dirty="0"/>
              <a:t> </a:t>
            </a:r>
            <a:r>
              <a:rPr lang="en-US" dirty="0" err="1"/>
              <a:t>ibarətdir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həmin</a:t>
            </a:r>
            <a:r>
              <a:rPr lang="en-US" dirty="0"/>
              <a:t> </a:t>
            </a:r>
            <a:r>
              <a:rPr lang="en-US" dirty="0" err="1"/>
              <a:t>əksliklər</a:t>
            </a:r>
            <a:r>
              <a:rPr lang="en-US" dirty="0"/>
              <a:t> </a:t>
            </a:r>
            <a:r>
              <a:rPr lang="en-US" dirty="0" err="1"/>
              <a:t>arasında</a:t>
            </a:r>
            <a:r>
              <a:rPr lang="en-US" dirty="0"/>
              <a:t> </a:t>
            </a:r>
            <a:r>
              <a:rPr lang="en-US" dirty="0" err="1"/>
              <a:t>gedən</a:t>
            </a:r>
            <a:r>
              <a:rPr lang="en-US" dirty="0"/>
              <a:t> </a:t>
            </a:r>
            <a:r>
              <a:rPr lang="en-US" dirty="0" err="1"/>
              <a:t>əbədi</a:t>
            </a:r>
            <a:r>
              <a:rPr lang="en-US" dirty="0"/>
              <a:t> </a:t>
            </a:r>
            <a:r>
              <a:rPr lang="en-US" dirty="0" err="1"/>
              <a:t>mübarizə</a:t>
            </a:r>
            <a:r>
              <a:rPr lang="en-US" dirty="0"/>
              <a:t> </a:t>
            </a:r>
            <a:r>
              <a:rPr lang="en-US" dirty="0" err="1"/>
              <a:t>onların</a:t>
            </a:r>
            <a:r>
              <a:rPr lang="en-US" dirty="0"/>
              <a:t> </a:t>
            </a:r>
            <a:r>
              <a:rPr lang="en-US" dirty="0" err="1"/>
              <a:t>inkişafının</a:t>
            </a:r>
            <a:r>
              <a:rPr lang="en-US" dirty="0"/>
              <a:t> </a:t>
            </a:r>
            <a:r>
              <a:rPr lang="en-US" dirty="0" err="1"/>
              <a:t>mənbəyi</a:t>
            </a:r>
            <a:r>
              <a:rPr lang="en-US" dirty="0"/>
              <a:t>, </a:t>
            </a:r>
            <a:r>
              <a:rPr lang="en-US" dirty="0" err="1"/>
              <a:t>daxili</a:t>
            </a:r>
            <a:r>
              <a:rPr lang="en-US" dirty="0"/>
              <a:t> </a:t>
            </a:r>
            <a:r>
              <a:rPr lang="en-US" dirty="0" err="1"/>
              <a:t>səbəbidir</a:t>
            </a:r>
            <a:r>
              <a:rPr lang="en-US" dirty="0"/>
              <a:t>. </a:t>
            </a:r>
            <a:r>
              <a:rPr lang="en-US" dirty="0" err="1"/>
              <a:t>Qədim</a:t>
            </a:r>
            <a:r>
              <a:rPr lang="en-US" dirty="0"/>
              <a:t> </a:t>
            </a:r>
            <a:r>
              <a:rPr lang="en-US" dirty="0" err="1"/>
              <a:t>yunan</a:t>
            </a:r>
            <a:r>
              <a:rPr lang="en-US" dirty="0"/>
              <a:t> </a:t>
            </a:r>
            <a:r>
              <a:rPr lang="en-US" dirty="0" err="1"/>
              <a:t>filosoflarından</a:t>
            </a:r>
            <a:r>
              <a:rPr lang="en-US" dirty="0"/>
              <a:t> </a:t>
            </a:r>
            <a:r>
              <a:rPr lang="en-US" dirty="0" err="1"/>
              <a:t>Eleyli</a:t>
            </a:r>
            <a:r>
              <a:rPr lang="en-US" dirty="0"/>
              <a:t> </a:t>
            </a:r>
            <a:r>
              <a:rPr lang="en-US" dirty="0" err="1"/>
              <a:t>Zenon</a:t>
            </a:r>
            <a:r>
              <a:rPr lang="en-US" dirty="0"/>
              <a:t>, </a:t>
            </a:r>
            <a:r>
              <a:rPr lang="en-US" dirty="0" err="1"/>
              <a:t>Platon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başqaları</a:t>
            </a:r>
            <a:r>
              <a:rPr lang="en-US" dirty="0"/>
              <a:t> da </a:t>
            </a:r>
            <a:r>
              <a:rPr lang="en-US" dirty="0" err="1"/>
              <a:t>dialektik</a:t>
            </a:r>
            <a:r>
              <a:rPr lang="en-US" dirty="0"/>
              <a:t> </a:t>
            </a:r>
            <a:r>
              <a:rPr lang="en-US" dirty="0" err="1"/>
              <a:t>olmuşlar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6"/>
          <p:cNvSpPr txBox="1">
            <a:spLocks noGrp="1"/>
          </p:cNvSpPr>
          <p:nvPr>
            <p:ph type="ctrTitle"/>
          </p:nvPr>
        </p:nvSpPr>
        <p:spPr>
          <a:xfrm>
            <a:off x="522239" y="504892"/>
            <a:ext cx="3877954" cy="7386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3600" b="1" dirty="0" smtClean="0"/>
              <a:t>Dialektika nədir?</a:t>
            </a:r>
            <a:endParaRPr lang="en-US" sz="3600" b="1" dirty="0"/>
          </a:p>
        </p:txBody>
      </p:sp>
      <p:sp>
        <p:nvSpPr>
          <p:cNvPr id="17" name="Google Shape;204;p21"/>
          <p:cNvSpPr/>
          <p:nvPr/>
        </p:nvSpPr>
        <p:spPr>
          <a:xfrm>
            <a:off x="4392814" y="663416"/>
            <a:ext cx="474608" cy="391661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867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Georg Wilhelm Friedrich Hegel - Vikipe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633" y="529835"/>
            <a:ext cx="4619624" cy="573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0" name="Google Shape;220;p29"/>
          <p:cNvGrpSpPr/>
          <p:nvPr/>
        </p:nvGrpSpPr>
        <p:grpSpPr>
          <a:xfrm>
            <a:off x="491320" y="1160060"/>
            <a:ext cx="6469038" cy="4681182"/>
            <a:chOff x="1140700" y="982050"/>
            <a:chExt cx="4044300" cy="31794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1" name="Google Shape;221;p29"/>
            <p:cNvSpPr/>
            <p:nvPr/>
          </p:nvSpPr>
          <p:spPr>
            <a:xfrm>
              <a:off x="1140700" y="982050"/>
              <a:ext cx="4044300" cy="3179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1327450" y="1142250"/>
              <a:ext cx="3670800" cy="2859000"/>
            </a:xfrm>
            <a:prstGeom prst="rect">
              <a:avLst/>
            </a:prstGeom>
            <a:noFill/>
            <a:ln w="19050" cap="flat" cmpd="sng">
              <a:solidFill>
                <a:schemeClr val="accent4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23" name="Google Shape;223;p29"/>
          <p:cNvSpPr txBox="1">
            <a:spLocks noGrp="1"/>
          </p:cNvSpPr>
          <p:nvPr>
            <p:ph type="body" idx="1"/>
          </p:nvPr>
        </p:nvSpPr>
        <p:spPr>
          <a:xfrm>
            <a:off x="737908" y="1486734"/>
            <a:ext cx="5785722" cy="22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>
              <a:spcAft>
                <a:spcPts val="2133"/>
              </a:spcAft>
              <a:buNone/>
            </a:pPr>
            <a:r>
              <a:rPr lang="en-US" sz="2800" b="1" dirty="0" err="1"/>
              <a:t>İnkarı</a:t>
            </a:r>
            <a:r>
              <a:rPr lang="en-US" sz="2800" b="1" dirty="0"/>
              <a:t> </a:t>
            </a:r>
            <a:r>
              <a:rPr lang="en-US" sz="2800" b="1" dirty="0" err="1" smtClean="0"/>
              <a:t>inkar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qanunu</a:t>
            </a:r>
            <a:r>
              <a:rPr lang="en-US" sz="2800" b="1" dirty="0" smtClean="0"/>
              <a:t> </a:t>
            </a:r>
            <a:r>
              <a:rPr lang="en-US" dirty="0"/>
              <a:t>– </a:t>
            </a:r>
            <a:r>
              <a:rPr lang="en-US" dirty="0" err="1"/>
              <a:t>dialektikanın</a:t>
            </a:r>
            <a:r>
              <a:rPr lang="en-US" dirty="0"/>
              <a:t> </a:t>
            </a:r>
            <a:r>
              <a:rPr lang="en-US" dirty="0" err="1"/>
              <a:t>ən</a:t>
            </a:r>
            <a:r>
              <a:rPr lang="en-US" dirty="0"/>
              <a:t> </a:t>
            </a:r>
            <a:r>
              <a:rPr lang="en-US" dirty="0" err="1"/>
              <a:t>ümumi</a:t>
            </a:r>
            <a:r>
              <a:rPr lang="en-US" dirty="0"/>
              <a:t> </a:t>
            </a:r>
            <a:r>
              <a:rPr lang="en-US" dirty="0" err="1"/>
              <a:t>qanunudur</a:t>
            </a:r>
            <a:r>
              <a:rPr lang="en-US" dirty="0"/>
              <a:t>, </a:t>
            </a:r>
            <a:r>
              <a:rPr lang="en-US" dirty="0" err="1"/>
              <a:t>gerçəklikdəki</a:t>
            </a:r>
            <a:r>
              <a:rPr lang="en-US" dirty="0"/>
              <a:t> </a:t>
            </a:r>
            <a:r>
              <a:rPr lang="en-US" dirty="0" err="1"/>
              <a:t>inkişafın</a:t>
            </a:r>
            <a:r>
              <a:rPr lang="en-US" dirty="0"/>
              <a:t> </a:t>
            </a:r>
            <a:r>
              <a:rPr lang="en-US" dirty="0" err="1"/>
              <a:t>perspektivlərini</a:t>
            </a:r>
            <a:r>
              <a:rPr lang="en-US" dirty="0"/>
              <a:t>, </a:t>
            </a:r>
            <a:r>
              <a:rPr lang="en-US" dirty="0" err="1"/>
              <a:t>meyllərini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istiqamətlərini</a:t>
            </a:r>
            <a:r>
              <a:rPr lang="en-US" dirty="0"/>
              <a:t>, forma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nəticələrini</a:t>
            </a:r>
            <a:r>
              <a:rPr lang="en-US" dirty="0"/>
              <a:t> </a:t>
            </a:r>
            <a:r>
              <a:rPr lang="en-US" dirty="0" err="1"/>
              <a:t>bildirir</a:t>
            </a:r>
            <a:r>
              <a:rPr lang="en-US" dirty="0"/>
              <a:t>. «</a:t>
            </a:r>
            <a:r>
              <a:rPr lang="en-US" dirty="0" err="1"/>
              <a:t>inkar</a:t>
            </a:r>
            <a:r>
              <a:rPr lang="en-US" dirty="0"/>
              <a:t>» </a:t>
            </a:r>
            <a:r>
              <a:rPr lang="en-US" dirty="0" err="1"/>
              <a:t>terminini</a:t>
            </a:r>
            <a:r>
              <a:rPr lang="en-US" dirty="0"/>
              <a:t> </a:t>
            </a:r>
            <a:r>
              <a:rPr lang="en-US" dirty="0" err="1"/>
              <a:t>fəlsəfəyə</a:t>
            </a:r>
            <a:r>
              <a:rPr lang="en-US" dirty="0"/>
              <a:t> ilk </a:t>
            </a:r>
            <a:r>
              <a:rPr lang="en-US" dirty="0" err="1"/>
              <a:t>dəfə</a:t>
            </a:r>
            <a:r>
              <a:rPr lang="en-US" dirty="0"/>
              <a:t> Hegel </a:t>
            </a:r>
            <a:r>
              <a:rPr lang="en-US" dirty="0" err="1"/>
              <a:t>gətirmiş</a:t>
            </a:r>
            <a:r>
              <a:rPr lang="en-US" dirty="0"/>
              <a:t>, «</a:t>
            </a:r>
            <a:r>
              <a:rPr lang="en-US" dirty="0" err="1"/>
              <a:t>inkar</a:t>
            </a:r>
            <a:r>
              <a:rPr lang="en-US" dirty="0"/>
              <a:t> </a:t>
            </a:r>
            <a:r>
              <a:rPr lang="en-US" dirty="0" err="1"/>
              <a:t>inkarı</a:t>
            </a:r>
            <a:r>
              <a:rPr lang="en-US" dirty="0"/>
              <a:t>»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ümumi</a:t>
            </a:r>
            <a:r>
              <a:rPr lang="en-US" dirty="0"/>
              <a:t> </a:t>
            </a:r>
            <a:r>
              <a:rPr lang="en-US" dirty="0" err="1"/>
              <a:t>dialektik</a:t>
            </a:r>
            <a:r>
              <a:rPr lang="en-US" dirty="0"/>
              <a:t> </a:t>
            </a:r>
            <a:r>
              <a:rPr lang="en-US" dirty="0" err="1"/>
              <a:t>qanun</a:t>
            </a:r>
            <a:r>
              <a:rPr lang="en-US" dirty="0"/>
              <a:t> </a:t>
            </a:r>
            <a:r>
              <a:rPr lang="en-US" dirty="0" err="1"/>
              <a:t>şəklində</a:t>
            </a:r>
            <a:r>
              <a:rPr lang="en-US" dirty="0"/>
              <a:t> </a:t>
            </a:r>
            <a:r>
              <a:rPr lang="en-US" dirty="0" err="1"/>
              <a:t>də</a:t>
            </a:r>
            <a:r>
              <a:rPr lang="en-US" dirty="0"/>
              <a:t> Hegel </a:t>
            </a:r>
            <a:r>
              <a:rPr lang="en-US" dirty="0" err="1"/>
              <a:t>işlətmişdir</a:t>
            </a:r>
            <a:r>
              <a:rPr lang="en-US" dirty="0"/>
              <a:t>. </a:t>
            </a:r>
            <a:r>
              <a:rPr lang="en-US" dirty="0" err="1"/>
              <a:t>İnkarı</a:t>
            </a:r>
            <a:r>
              <a:rPr lang="en-US" dirty="0"/>
              <a:t> </a:t>
            </a:r>
            <a:r>
              <a:rPr lang="en-US" dirty="0" err="1"/>
              <a:t>inkar</a:t>
            </a:r>
            <a:r>
              <a:rPr lang="en-US" dirty="0"/>
              <a:t> </a:t>
            </a:r>
            <a:r>
              <a:rPr lang="en-US" dirty="0" err="1"/>
              <a:t>qanununu</a:t>
            </a:r>
            <a:r>
              <a:rPr lang="en-US" dirty="0"/>
              <a:t> </a:t>
            </a:r>
            <a:r>
              <a:rPr lang="en-US" dirty="0" err="1"/>
              <a:t>səciyyələndirən</a:t>
            </a:r>
            <a:r>
              <a:rPr lang="en-US" dirty="0"/>
              <a:t> </a:t>
            </a:r>
            <a:r>
              <a:rPr lang="en-US" dirty="0" err="1"/>
              <a:t>əsas</a:t>
            </a:r>
            <a:r>
              <a:rPr lang="en-US" dirty="0"/>
              <a:t> </a:t>
            </a:r>
            <a:r>
              <a:rPr lang="en-US" dirty="0" err="1"/>
              <a:t>anlayışlar</a:t>
            </a:r>
            <a:r>
              <a:rPr lang="en-US" dirty="0"/>
              <a:t> </a:t>
            </a:r>
            <a:r>
              <a:rPr lang="en-US" dirty="0" err="1"/>
              <a:t>bunlardır</a:t>
            </a:r>
            <a:r>
              <a:rPr lang="en-US" dirty="0"/>
              <a:t>: </a:t>
            </a:r>
            <a:r>
              <a:rPr lang="en-US" dirty="0" err="1"/>
              <a:t>inkar</a:t>
            </a:r>
            <a:r>
              <a:rPr lang="en-US" dirty="0"/>
              <a:t>, </a:t>
            </a:r>
            <a:r>
              <a:rPr lang="en-US" dirty="0" err="1"/>
              <a:t>varislik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inkişaf</a:t>
            </a:r>
            <a:r>
              <a:rPr lang="en-US" dirty="0"/>
              <a:t>. </a:t>
            </a:r>
            <a:r>
              <a:rPr lang="en-US" dirty="0" err="1"/>
              <a:t>İnkarın</a:t>
            </a:r>
            <a:r>
              <a:rPr lang="en-US" dirty="0"/>
              <a:t> </a:t>
            </a:r>
            <a:r>
              <a:rPr lang="en-US" dirty="0" err="1"/>
              <a:t>anlaşılmasında</a:t>
            </a:r>
            <a:r>
              <a:rPr lang="en-US" dirty="0"/>
              <a:t> </a:t>
            </a:r>
            <a:r>
              <a:rPr lang="en-US" dirty="0" err="1"/>
              <a:t>əsasən</a:t>
            </a:r>
            <a:r>
              <a:rPr lang="en-US" dirty="0"/>
              <a:t>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münasibət</a:t>
            </a:r>
            <a:r>
              <a:rPr lang="en-US" dirty="0"/>
              <a:t> – </a:t>
            </a:r>
            <a:r>
              <a:rPr lang="en-US" dirty="0" err="1"/>
              <a:t>dialektik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metafizik</a:t>
            </a:r>
            <a:r>
              <a:rPr lang="en-US" dirty="0"/>
              <a:t> </a:t>
            </a:r>
            <a:r>
              <a:rPr lang="en-US" dirty="0" err="1"/>
              <a:t>mövqe</a:t>
            </a:r>
            <a:r>
              <a:rPr lang="en-US" dirty="0"/>
              <a:t> </a:t>
            </a:r>
            <a:r>
              <a:rPr lang="en-US" dirty="0" err="1"/>
              <a:t>fərqləndirilməlidir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495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thnic minority literature in Lithuania: between academic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69378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Google Shape;237;p31"/>
          <p:cNvSpPr/>
          <p:nvPr/>
        </p:nvSpPr>
        <p:spPr>
          <a:xfrm>
            <a:off x="459886" y="406400"/>
            <a:ext cx="10033944" cy="6036603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3988665" y="1575752"/>
            <a:ext cx="7134400" cy="3705600"/>
          </a:xfrm>
          <a:prstGeom prst="rect">
            <a:avLst/>
          </a:prstGeom>
          <a:solidFill>
            <a:schemeClr val="accent3">
              <a:alpha val="84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1"/>
          </p:nvPr>
        </p:nvSpPr>
        <p:spPr>
          <a:xfrm>
            <a:off x="4078625" y="1925283"/>
            <a:ext cx="6980815" cy="6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2400" dirty="0" err="1" smtClean="0"/>
              <a:t>Inkarı</a:t>
            </a:r>
            <a:r>
              <a:rPr lang="en-US" sz="2400" dirty="0" smtClean="0"/>
              <a:t> </a:t>
            </a:r>
            <a:r>
              <a:rPr lang="en-US" sz="2400" dirty="0" err="1"/>
              <a:t>inkar</a:t>
            </a:r>
            <a:r>
              <a:rPr lang="en-US" sz="2400" dirty="0"/>
              <a:t> – </a:t>
            </a:r>
            <a:r>
              <a:rPr lang="en-US" sz="2400" dirty="0" err="1"/>
              <a:t>gerçəkliyin</a:t>
            </a:r>
            <a:r>
              <a:rPr lang="en-US" sz="2400" dirty="0"/>
              <a:t> </a:t>
            </a:r>
            <a:r>
              <a:rPr lang="en-US" sz="2400" dirty="0" err="1"/>
              <a:t>bütün</a:t>
            </a:r>
            <a:r>
              <a:rPr lang="en-US" sz="2400" dirty="0"/>
              <a:t> </a:t>
            </a:r>
            <a:r>
              <a:rPr lang="en-US" sz="2400" dirty="0" err="1"/>
              <a:t>sahələrində</a:t>
            </a:r>
            <a:r>
              <a:rPr lang="en-US" sz="2400" dirty="0"/>
              <a:t> (</a:t>
            </a:r>
            <a:r>
              <a:rPr lang="en-US" sz="2400" dirty="0" err="1"/>
              <a:t>təbiətdə</a:t>
            </a:r>
            <a:r>
              <a:rPr lang="en-US" sz="2400" dirty="0"/>
              <a:t>, </a:t>
            </a:r>
            <a:r>
              <a:rPr lang="en-US" sz="2400" dirty="0" err="1"/>
              <a:t>cəmiyyətdə</a:t>
            </a:r>
            <a:r>
              <a:rPr lang="en-US" sz="2400" dirty="0"/>
              <a:t>, </a:t>
            </a:r>
            <a:r>
              <a:rPr lang="en-US" sz="2400" dirty="0" err="1"/>
              <a:t>idrakda</a:t>
            </a:r>
            <a:r>
              <a:rPr lang="en-US" sz="2400" dirty="0"/>
              <a:t>) </a:t>
            </a:r>
            <a:r>
              <a:rPr lang="en-US" sz="2400" dirty="0" err="1"/>
              <a:t>fəaliyyət</a:t>
            </a:r>
            <a:r>
              <a:rPr lang="en-US" sz="2400" dirty="0"/>
              <a:t> </a:t>
            </a:r>
            <a:r>
              <a:rPr lang="en-US" sz="2400" dirty="0" err="1"/>
              <a:t>təsirinə</a:t>
            </a:r>
            <a:r>
              <a:rPr lang="en-US" sz="2400" dirty="0"/>
              <a:t> </a:t>
            </a:r>
            <a:r>
              <a:rPr lang="en-US" sz="2400" dirty="0" err="1"/>
              <a:t>malik</a:t>
            </a:r>
            <a:r>
              <a:rPr lang="en-US" sz="2400" dirty="0"/>
              <a:t> </a:t>
            </a:r>
            <a:r>
              <a:rPr lang="en-US" sz="2400" dirty="0" err="1"/>
              <a:t>olan</a:t>
            </a:r>
            <a:r>
              <a:rPr lang="en-US" sz="2400" dirty="0"/>
              <a:t>, </a:t>
            </a:r>
            <a:r>
              <a:rPr lang="en-US" sz="2400" dirty="0" err="1"/>
              <a:t>inkişafın</a:t>
            </a:r>
            <a:r>
              <a:rPr lang="en-US" sz="2400" dirty="0"/>
              <a:t> </a:t>
            </a:r>
            <a:r>
              <a:rPr lang="en-US" sz="2400" dirty="0" err="1"/>
              <a:t>qarşısıalınmazlıq</a:t>
            </a:r>
            <a:r>
              <a:rPr lang="en-US" sz="2400" dirty="0"/>
              <a:t> </a:t>
            </a:r>
            <a:r>
              <a:rPr lang="en-US" sz="2400" dirty="0" err="1"/>
              <a:t>və</a:t>
            </a:r>
            <a:r>
              <a:rPr lang="en-US" sz="2400" dirty="0"/>
              <a:t> </a:t>
            </a:r>
            <a:r>
              <a:rPr lang="en-US" sz="2400" dirty="0" err="1"/>
              <a:t>varisliyini</a:t>
            </a:r>
            <a:r>
              <a:rPr lang="en-US" sz="2400" dirty="0"/>
              <a:t> </a:t>
            </a:r>
            <a:r>
              <a:rPr lang="en-US" sz="2400" dirty="0" err="1"/>
              <a:t>vəhdət</a:t>
            </a:r>
            <a:r>
              <a:rPr lang="en-US" sz="2400" dirty="0"/>
              <a:t> </a:t>
            </a:r>
            <a:r>
              <a:rPr lang="en-US" sz="2400" dirty="0" err="1"/>
              <a:t>halında</a:t>
            </a:r>
            <a:r>
              <a:rPr lang="en-US" sz="2400" dirty="0"/>
              <a:t> </a:t>
            </a:r>
            <a:r>
              <a:rPr lang="en-US" sz="2400" dirty="0" err="1"/>
              <a:t>əks</a:t>
            </a:r>
            <a:r>
              <a:rPr lang="en-US" sz="2400" dirty="0"/>
              <a:t> </a:t>
            </a:r>
            <a:r>
              <a:rPr lang="en-US" sz="2400" dirty="0" err="1"/>
              <a:t>etdirən</a:t>
            </a:r>
            <a:r>
              <a:rPr lang="en-US" sz="2400" dirty="0"/>
              <a:t>, </a:t>
            </a:r>
            <a:r>
              <a:rPr lang="en-US" sz="2400" dirty="0" err="1"/>
              <a:t>köhnənin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çox</a:t>
            </a:r>
            <a:r>
              <a:rPr lang="en-US" sz="2400" dirty="0"/>
              <a:t> </a:t>
            </a:r>
            <a:r>
              <a:rPr lang="en-US" sz="2400" dirty="0" err="1"/>
              <a:t>cəhətlərinin</a:t>
            </a:r>
            <a:r>
              <a:rPr lang="en-US" sz="2400" dirty="0"/>
              <a:t> </a:t>
            </a:r>
            <a:r>
              <a:rPr lang="en-US" sz="2400" dirty="0" err="1"/>
              <a:t>yenidən</a:t>
            </a:r>
            <a:r>
              <a:rPr lang="en-US" sz="2400" dirty="0"/>
              <a:t> </a:t>
            </a:r>
            <a:r>
              <a:rPr lang="en-US" sz="2400" dirty="0" err="1"/>
              <a:t>təkrarlandığını</a:t>
            </a:r>
            <a:r>
              <a:rPr lang="en-US" sz="2400" dirty="0"/>
              <a:t> </a:t>
            </a:r>
            <a:r>
              <a:rPr lang="en-US" sz="2400" dirty="0" err="1"/>
              <a:t>ifadə</a:t>
            </a:r>
            <a:r>
              <a:rPr lang="en-US" sz="2400" dirty="0"/>
              <a:t> </a:t>
            </a:r>
            <a:r>
              <a:rPr lang="en-US" sz="2400" dirty="0" err="1"/>
              <a:t>edən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çox</a:t>
            </a:r>
            <a:r>
              <a:rPr lang="en-US" sz="2400" dirty="0"/>
              <a:t> </a:t>
            </a:r>
            <a:r>
              <a:rPr lang="en-US" sz="2400" dirty="0" err="1"/>
              <a:t>cəhətlərinin</a:t>
            </a:r>
            <a:r>
              <a:rPr lang="en-US" sz="2400" dirty="0"/>
              <a:t> </a:t>
            </a:r>
            <a:r>
              <a:rPr lang="en-US" sz="2400" dirty="0" err="1"/>
              <a:t>yenidən</a:t>
            </a:r>
            <a:r>
              <a:rPr lang="en-US" sz="2400" dirty="0"/>
              <a:t> </a:t>
            </a:r>
            <a:r>
              <a:rPr lang="en-US" sz="2400" dirty="0" err="1"/>
              <a:t>təkrarlandığını</a:t>
            </a:r>
            <a:r>
              <a:rPr lang="en-US" sz="2400" dirty="0"/>
              <a:t> </a:t>
            </a:r>
            <a:r>
              <a:rPr lang="en-US" sz="2400" dirty="0" err="1"/>
              <a:t>ifadə</a:t>
            </a:r>
            <a:r>
              <a:rPr lang="en-US" sz="2400" dirty="0"/>
              <a:t> </a:t>
            </a:r>
            <a:r>
              <a:rPr lang="en-US" sz="2400" dirty="0" err="1"/>
              <a:t>edən</a:t>
            </a:r>
            <a:r>
              <a:rPr lang="en-US" sz="2400" dirty="0"/>
              <a:t> </a:t>
            </a:r>
            <a:r>
              <a:rPr lang="en-US" sz="2400" dirty="0" err="1"/>
              <a:t>ümumi</a:t>
            </a:r>
            <a:r>
              <a:rPr lang="en-US" sz="2400" dirty="0"/>
              <a:t> </a:t>
            </a:r>
            <a:r>
              <a:rPr lang="en-US" sz="2400" dirty="0" err="1"/>
              <a:t>qanundur</a:t>
            </a:r>
            <a:r>
              <a:rPr lang="en-US" sz="2400" dirty="0"/>
              <a:t>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0911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6E5C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he Bank of England in literature | Bank of Engl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332" y="0"/>
            <a:ext cx="67196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Google Shape;180;p26"/>
          <p:cNvSpPr/>
          <p:nvPr/>
        </p:nvSpPr>
        <p:spPr>
          <a:xfrm>
            <a:off x="424799" y="522514"/>
            <a:ext cx="10199658" cy="5486400"/>
          </a:xfrm>
          <a:prstGeom prst="rect">
            <a:avLst/>
          </a:prstGeom>
          <a:noFill/>
          <a:ln w="73025" cap="flat" cmpd="sng">
            <a:solidFill>
              <a:schemeClr val="accent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79716" y="870542"/>
            <a:ext cx="9650437" cy="4893617"/>
          </a:xfrm>
          <a:prstGeom prst="rect">
            <a:avLst/>
          </a:prstGeom>
          <a:solidFill>
            <a:srgbClr val="C66E5C">
              <a:alpha val="81000"/>
            </a:srgbClr>
          </a:solidFill>
          <a:ln w="349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 smtClean="0"/>
              <a:t>    </a:t>
            </a:r>
            <a:endParaRPr lang="az-Latn-AZ" dirty="0" smtClean="0"/>
          </a:p>
          <a:p>
            <a:r>
              <a:rPr lang="az-Latn-AZ" dirty="0"/>
              <a:t> </a:t>
            </a:r>
            <a:r>
              <a:rPr lang="az-Latn-AZ" dirty="0" smtClean="0"/>
              <a:t>   </a:t>
            </a:r>
            <a:r>
              <a:rPr lang="en-US" dirty="0" smtClean="0"/>
              <a:t> </a:t>
            </a:r>
            <a:r>
              <a:rPr lang="en-US" dirty="0"/>
              <a:t> </a:t>
            </a:r>
            <a:r>
              <a:rPr lang="en-US" sz="2400" b="1" dirty="0" err="1"/>
              <a:t>I</a:t>
            </a:r>
            <a:r>
              <a:rPr lang="en-US" sz="2400" b="1" dirty="0" err="1" smtClean="0"/>
              <a:t>ki</a:t>
            </a:r>
            <a:r>
              <a:rPr lang="en-US" sz="2400" b="1" dirty="0" smtClean="0"/>
              <a:t> </a:t>
            </a:r>
            <a:r>
              <a:rPr lang="en-US" sz="2400" b="1" dirty="0"/>
              <a:t>tip </a:t>
            </a:r>
            <a:r>
              <a:rPr lang="en-US" sz="2400" b="1" dirty="0" err="1"/>
              <a:t>inkar</a:t>
            </a:r>
            <a:r>
              <a:rPr lang="en-US" sz="2400" b="1" dirty="0"/>
              <a:t> </a:t>
            </a:r>
            <a:r>
              <a:rPr lang="en-US" sz="2400" b="1" dirty="0" err="1"/>
              <a:t>vardır</a:t>
            </a:r>
            <a:r>
              <a:rPr lang="en-US" sz="2400" dirty="0"/>
              <a:t>. </a:t>
            </a:r>
            <a:r>
              <a:rPr lang="en-US" sz="2400" dirty="0" err="1"/>
              <a:t>Bunlar</a:t>
            </a:r>
            <a:r>
              <a:rPr lang="en-US" sz="2400" dirty="0"/>
              <a:t> </a:t>
            </a:r>
            <a:r>
              <a:rPr lang="en-US" sz="2400" u="sng" dirty="0" err="1"/>
              <a:t>destruktiv</a:t>
            </a:r>
            <a:r>
              <a:rPr lang="en-US" sz="2400" u="sng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dağıdıcı</a:t>
            </a:r>
            <a:r>
              <a:rPr lang="en-US" sz="2400" dirty="0"/>
              <a:t>) </a:t>
            </a:r>
            <a:r>
              <a:rPr lang="en-US" sz="2400" dirty="0" err="1"/>
              <a:t>və</a:t>
            </a:r>
            <a:r>
              <a:rPr lang="en-US" sz="2400" dirty="0"/>
              <a:t> </a:t>
            </a:r>
            <a:r>
              <a:rPr lang="en-US" sz="2400" u="sng" dirty="0" err="1"/>
              <a:t>konstruktiv</a:t>
            </a:r>
            <a:r>
              <a:rPr lang="en-US" sz="2400" u="sng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əməli</a:t>
            </a:r>
            <a:r>
              <a:rPr lang="en-US" sz="2400" dirty="0"/>
              <a:t>, </a:t>
            </a:r>
            <a:r>
              <a:rPr lang="en-US" sz="2400" dirty="0" err="1"/>
              <a:t>yaradıcı</a:t>
            </a:r>
            <a:r>
              <a:rPr lang="en-US" sz="2400" dirty="0"/>
              <a:t>) </a:t>
            </a:r>
            <a:r>
              <a:rPr lang="en-US" sz="2400" dirty="0" err="1"/>
              <a:t>tiplərdir</a:t>
            </a:r>
            <a:r>
              <a:rPr lang="en-US" sz="2400" dirty="0"/>
              <a:t>. </a:t>
            </a:r>
            <a:r>
              <a:rPr lang="en-US" sz="2400" dirty="0" err="1"/>
              <a:t>Çox</a:t>
            </a:r>
            <a:r>
              <a:rPr lang="en-US" sz="2400" dirty="0"/>
              <a:t> </a:t>
            </a:r>
            <a:r>
              <a:rPr lang="en-US" sz="2400" dirty="0" err="1"/>
              <a:t>vaxt</a:t>
            </a:r>
            <a:r>
              <a:rPr lang="en-US" sz="2400" dirty="0"/>
              <a:t> </a:t>
            </a:r>
            <a:r>
              <a:rPr lang="en-US" sz="2400" dirty="0" err="1"/>
              <a:t>inkarı</a:t>
            </a:r>
            <a:r>
              <a:rPr lang="en-US" sz="2400" dirty="0"/>
              <a:t> </a:t>
            </a:r>
            <a:r>
              <a:rPr lang="en-US" sz="2400" dirty="0" err="1"/>
              <a:t>inkar</a:t>
            </a:r>
            <a:r>
              <a:rPr lang="en-US" sz="2400" dirty="0"/>
              <a:t> </a:t>
            </a:r>
            <a:r>
              <a:rPr lang="en-US" sz="2400" dirty="0" err="1"/>
              <a:t>qanununu</a:t>
            </a:r>
            <a:r>
              <a:rPr lang="en-US" sz="2400" dirty="0"/>
              <a:t> </a:t>
            </a:r>
            <a:r>
              <a:rPr lang="en-US" sz="2400" dirty="0" err="1"/>
              <a:t>dialektik</a:t>
            </a:r>
            <a:r>
              <a:rPr lang="en-US" sz="2400" dirty="0"/>
              <a:t> </a:t>
            </a:r>
            <a:r>
              <a:rPr lang="en-US" sz="2400" dirty="0" err="1"/>
              <a:t>sintez</a:t>
            </a:r>
            <a:r>
              <a:rPr lang="en-US" sz="2400" dirty="0"/>
              <a:t> </a:t>
            </a:r>
            <a:r>
              <a:rPr lang="en-US" sz="2400" dirty="0" err="1"/>
              <a:t>qanunu</a:t>
            </a:r>
            <a:r>
              <a:rPr lang="en-US" sz="2400" dirty="0"/>
              <a:t> </a:t>
            </a:r>
            <a:r>
              <a:rPr lang="en-US" sz="2400" dirty="0" err="1"/>
              <a:t>hesab</a:t>
            </a:r>
            <a:r>
              <a:rPr lang="en-US" sz="2400" dirty="0"/>
              <a:t> </a:t>
            </a:r>
            <a:r>
              <a:rPr lang="en-US" sz="2400" dirty="0" err="1" smtClean="0"/>
              <a:t>edirlər.Bunun</a:t>
            </a:r>
            <a:r>
              <a:rPr lang="en-US" sz="2400" dirty="0" smtClean="0"/>
              <a:t> </a:t>
            </a:r>
            <a:r>
              <a:rPr lang="en-US" sz="2400" dirty="0" err="1"/>
              <a:t>aydın</a:t>
            </a:r>
            <a:r>
              <a:rPr lang="en-US" sz="2400" dirty="0"/>
              <a:t> </a:t>
            </a:r>
            <a:r>
              <a:rPr lang="en-US" sz="2400" dirty="0" err="1"/>
              <a:t>olması</a:t>
            </a:r>
            <a:r>
              <a:rPr lang="en-US" sz="2400" dirty="0"/>
              <a:t> </a:t>
            </a:r>
            <a:r>
              <a:rPr lang="en-US" sz="2400" dirty="0" err="1"/>
              <a:t>üçün</a:t>
            </a:r>
            <a:r>
              <a:rPr lang="en-US" sz="2400" dirty="0"/>
              <a:t> </a:t>
            </a:r>
            <a:r>
              <a:rPr lang="en-US" sz="2400" dirty="0" err="1"/>
              <a:t>təsəvvür</a:t>
            </a:r>
            <a:r>
              <a:rPr lang="en-US" sz="2400" dirty="0"/>
              <a:t> </a:t>
            </a:r>
            <a:r>
              <a:rPr lang="en-US" sz="2400" dirty="0" err="1"/>
              <a:t>edək</a:t>
            </a:r>
            <a:r>
              <a:rPr lang="en-US" sz="2400" dirty="0"/>
              <a:t> </a:t>
            </a:r>
            <a:r>
              <a:rPr lang="en-US" sz="2400" dirty="0" err="1"/>
              <a:t>ki</a:t>
            </a:r>
            <a:r>
              <a:rPr lang="en-US" sz="2400" dirty="0"/>
              <a:t>, </a:t>
            </a:r>
            <a:r>
              <a:rPr lang="en-US" sz="2400" dirty="0" err="1"/>
              <a:t>müəyyən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elmi</a:t>
            </a:r>
            <a:r>
              <a:rPr lang="en-US" sz="2400" dirty="0"/>
              <a:t> </a:t>
            </a:r>
            <a:r>
              <a:rPr lang="en-US" sz="2400" dirty="0" err="1"/>
              <a:t>məsələ</a:t>
            </a:r>
            <a:r>
              <a:rPr lang="en-US" sz="2400" dirty="0"/>
              <a:t> </a:t>
            </a:r>
            <a:r>
              <a:rPr lang="en-US" sz="2400" dirty="0" err="1"/>
              <a:t>barəsində</a:t>
            </a:r>
            <a:r>
              <a:rPr lang="en-US" sz="2400" dirty="0"/>
              <a:t> </a:t>
            </a:r>
            <a:r>
              <a:rPr lang="en-US" sz="2400" dirty="0" err="1"/>
              <a:t>iki</a:t>
            </a:r>
            <a:r>
              <a:rPr lang="en-US" sz="2400" dirty="0"/>
              <a:t> </a:t>
            </a:r>
            <a:r>
              <a:rPr lang="en-US" sz="2400" dirty="0" err="1"/>
              <a:t>tərəf</a:t>
            </a:r>
            <a:r>
              <a:rPr lang="en-US" sz="2400" dirty="0"/>
              <a:t> </a:t>
            </a:r>
            <a:r>
              <a:rPr lang="en-US" sz="2400" dirty="0" err="1"/>
              <a:t>arasında</a:t>
            </a:r>
            <a:r>
              <a:rPr lang="en-US" sz="2400" dirty="0"/>
              <a:t> </a:t>
            </a:r>
            <a:r>
              <a:rPr lang="en-US" sz="2400" dirty="0" err="1"/>
              <a:t>mübahisə</a:t>
            </a:r>
            <a:r>
              <a:rPr lang="en-US" sz="2400" dirty="0"/>
              <a:t> </a:t>
            </a:r>
            <a:r>
              <a:rPr lang="en-US" sz="2400" dirty="0" err="1"/>
              <a:t>gedir</a:t>
            </a:r>
            <a:r>
              <a:rPr lang="en-US" sz="2400" dirty="0"/>
              <a:t>.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tərəf</a:t>
            </a:r>
            <a:r>
              <a:rPr lang="en-US" sz="2400" dirty="0"/>
              <a:t> </a:t>
            </a:r>
            <a:r>
              <a:rPr lang="en-US" sz="2400" dirty="0" err="1"/>
              <a:t>müəy­yən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müddəa</a:t>
            </a:r>
            <a:r>
              <a:rPr lang="en-US" sz="2400" dirty="0"/>
              <a:t> </a:t>
            </a:r>
            <a:r>
              <a:rPr lang="en-US" sz="2400" dirty="0" err="1"/>
              <a:t>irəli</a:t>
            </a:r>
            <a:r>
              <a:rPr lang="en-US" sz="2400" dirty="0"/>
              <a:t> </a:t>
            </a:r>
            <a:r>
              <a:rPr lang="en-US" sz="2400" dirty="0" err="1"/>
              <a:t>sürür</a:t>
            </a:r>
            <a:r>
              <a:rPr lang="en-US" sz="2400" dirty="0"/>
              <a:t> (</a:t>
            </a:r>
            <a:r>
              <a:rPr lang="en-US" sz="2400" dirty="0" err="1"/>
              <a:t>tezis</a:t>
            </a:r>
            <a:r>
              <a:rPr lang="en-US" sz="2400" dirty="0"/>
              <a:t>), </a:t>
            </a:r>
            <a:r>
              <a:rPr lang="en-US" sz="2400" dirty="0" err="1"/>
              <a:t>digər</a:t>
            </a:r>
            <a:r>
              <a:rPr lang="en-US" sz="2400" dirty="0"/>
              <a:t> </a:t>
            </a:r>
            <a:r>
              <a:rPr lang="en-US" sz="2400" dirty="0" err="1"/>
              <a:t>tərəf</a:t>
            </a:r>
            <a:r>
              <a:rPr lang="en-US" sz="2400" dirty="0"/>
              <a:t> </a:t>
            </a:r>
            <a:r>
              <a:rPr lang="en-US" sz="2400" dirty="0" err="1"/>
              <a:t>bu</a:t>
            </a:r>
            <a:r>
              <a:rPr lang="en-US" sz="2400" dirty="0"/>
              <a:t> </a:t>
            </a:r>
            <a:r>
              <a:rPr lang="en-US" sz="2400" dirty="0" err="1"/>
              <a:t>müddəanı</a:t>
            </a:r>
            <a:r>
              <a:rPr lang="en-US" sz="2400" dirty="0"/>
              <a:t> </a:t>
            </a:r>
            <a:r>
              <a:rPr lang="en-US" sz="2400" dirty="0" err="1"/>
              <a:t>inkar</a:t>
            </a:r>
            <a:r>
              <a:rPr lang="en-US" sz="2400" dirty="0"/>
              <a:t> </a:t>
            </a:r>
            <a:r>
              <a:rPr lang="en-US" sz="2400" dirty="0" err="1"/>
              <a:t>edir</a:t>
            </a:r>
            <a:r>
              <a:rPr lang="en-US" sz="2400" dirty="0"/>
              <a:t> (</a:t>
            </a:r>
            <a:r>
              <a:rPr lang="en-US" sz="2400" dirty="0" err="1"/>
              <a:t>antitezis</a:t>
            </a:r>
            <a:r>
              <a:rPr lang="en-US" sz="2400" dirty="0"/>
              <a:t>). </a:t>
            </a:r>
            <a:r>
              <a:rPr lang="en-US" sz="2400" dirty="0" err="1"/>
              <a:t>Yeni</a:t>
            </a:r>
            <a:r>
              <a:rPr lang="en-US" sz="2400" dirty="0"/>
              <a:t> </a:t>
            </a:r>
            <a:r>
              <a:rPr lang="en-US" sz="2400" dirty="0" err="1"/>
              <a:t>müddəa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– </a:t>
            </a:r>
            <a:r>
              <a:rPr lang="en-US" sz="2400" dirty="0" err="1"/>
              <a:t>birilə</a:t>
            </a:r>
            <a:r>
              <a:rPr lang="en-US" sz="2400" dirty="0"/>
              <a:t> </a:t>
            </a:r>
            <a:r>
              <a:rPr lang="en-US" sz="2400" dirty="0" err="1"/>
              <a:t>mübarizə</a:t>
            </a:r>
            <a:r>
              <a:rPr lang="en-US" sz="2400" dirty="0"/>
              <a:t> </a:t>
            </a:r>
            <a:r>
              <a:rPr lang="en-US" sz="2400" dirty="0" err="1"/>
              <a:t>edən</a:t>
            </a:r>
            <a:r>
              <a:rPr lang="en-US" sz="2400" dirty="0"/>
              <a:t> </a:t>
            </a:r>
            <a:r>
              <a:rPr lang="en-US" sz="2400" dirty="0" err="1"/>
              <a:t>əvvəlki</a:t>
            </a:r>
            <a:r>
              <a:rPr lang="en-US" sz="2400" dirty="0"/>
              <a:t> </a:t>
            </a:r>
            <a:r>
              <a:rPr lang="en-US" sz="2400" dirty="0" err="1"/>
              <a:t>baxışları</a:t>
            </a:r>
            <a:r>
              <a:rPr lang="en-US" sz="2400" dirty="0"/>
              <a:t> </a:t>
            </a:r>
            <a:r>
              <a:rPr lang="en-US" sz="2400" dirty="0" err="1"/>
              <a:t>inkar</a:t>
            </a:r>
            <a:r>
              <a:rPr lang="en-US" sz="2400" dirty="0"/>
              <a:t> </a:t>
            </a:r>
            <a:r>
              <a:rPr lang="en-US" sz="2400" dirty="0" err="1"/>
              <a:t>edərkən</a:t>
            </a:r>
            <a:r>
              <a:rPr lang="en-US" sz="2400" dirty="0"/>
              <a:t>, </a:t>
            </a:r>
            <a:r>
              <a:rPr lang="en-US" sz="2400" dirty="0" err="1"/>
              <a:t>əks</a:t>
            </a:r>
            <a:r>
              <a:rPr lang="en-US" sz="2400" dirty="0"/>
              <a:t> </a:t>
            </a:r>
            <a:r>
              <a:rPr lang="en-US" sz="2400" dirty="0" err="1"/>
              <a:t>rəylərin</a:t>
            </a:r>
            <a:r>
              <a:rPr lang="en-US" sz="2400" dirty="0"/>
              <a:t> </a:t>
            </a:r>
            <a:r>
              <a:rPr lang="en-US" sz="2400" dirty="0" err="1"/>
              <a:t>mübahisəsini</a:t>
            </a:r>
            <a:r>
              <a:rPr lang="en-US" sz="2400" dirty="0"/>
              <a:t>, </a:t>
            </a:r>
            <a:r>
              <a:rPr lang="en-US" sz="2400" dirty="0" err="1"/>
              <a:t>mübarizəsini</a:t>
            </a:r>
            <a:r>
              <a:rPr lang="en-US" sz="2400" dirty="0"/>
              <a:t> </a:t>
            </a:r>
            <a:r>
              <a:rPr lang="en-US" sz="2400" dirty="0" err="1"/>
              <a:t>kənar</a:t>
            </a:r>
            <a:r>
              <a:rPr lang="en-US" sz="2400" dirty="0"/>
              <a:t> </a:t>
            </a:r>
            <a:r>
              <a:rPr lang="en-US" sz="2400" dirty="0" err="1"/>
              <a:t>edir</a:t>
            </a:r>
            <a:r>
              <a:rPr lang="en-US" sz="2400" dirty="0"/>
              <a:t> </a:t>
            </a:r>
            <a:r>
              <a:rPr lang="en-US" sz="2400" dirty="0" err="1"/>
              <a:t>ki</a:t>
            </a:r>
            <a:r>
              <a:rPr lang="en-US" sz="2400" dirty="0"/>
              <a:t>, </a:t>
            </a:r>
            <a:r>
              <a:rPr lang="en-US" sz="2400" dirty="0" err="1"/>
              <a:t>bu</a:t>
            </a:r>
            <a:r>
              <a:rPr lang="en-US" sz="2400" dirty="0"/>
              <a:t> </a:t>
            </a:r>
            <a:r>
              <a:rPr lang="en-US" sz="2400" dirty="0" err="1"/>
              <a:t>rəylərin</a:t>
            </a:r>
            <a:r>
              <a:rPr lang="en-US" sz="2400" dirty="0"/>
              <a:t> </a:t>
            </a:r>
            <a:r>
              <a:rPr lang="en-US" sz="2400" dirty="0" err="1"/>
              <a:t>hər</a:t>
            </a:r>
            <a:r>
              <a:rPr lang="en-US" sz="2400" dirty="0"/>
              <a:t> </a:t>
            </a:r>
            <a:r>
              <a:rPr lang="en-US" sz="2400" dirty="0" err="1"/>
              <a:t>birində</a:t>
            </a:r>
            <a:r>
              <a:rPr lang="en-US" sz="2400" dirty="0"/>
              <a:t> </a:t>
            </a:r>
            <a:r>
              <a:rPr lang="en-US" sz="2400" dirty="0" err="1"/>
              <a:t>birtərəfli</a:t>
            </a:r>
            <a:r>
              <a:rPr lang="en-US" sz="2400" dirty="0"/>
              <a:t> </a:t>
            </a:r>
            <a:r>
              <a:rPr lang="en-US" sz="2400" dirty="0" err="1"/>
              <a:t>mövcud</a:t>
            </a:r>
            <a:r>
              <a:rPr lang="en-US" sz="2400" dirty="0"/>
              <a:t> </a:t>
            </a:r>
            <a:r>
              <a:rPr lang="en-US" sz="2400" dirty="0" err="1"/>
              <a:t>olan</a:t>
            </a:r>
            <a:r>
              <a:rPr lang="en-US" sz="2400" dirty="0"/>
              <a:t> </a:t>
            </a:r>
            <a:r>
              <a:rPr lang="en-US" sz="2400" dirty="0" err="1"/>
              <a:t>həqiqət</a:t>
            </a:r>
            <a:r>
              <a:rPr lang="en-US" sz="2400" dirty="0"/>
              <a:t> </a:t>
            </a:r>
            <a:r>
              <a:rPr lang="en-US" sz="2400" dirty="0" err="1"/>
              <a:t>ünsürlərini</a:t>
            </a:r>
            <a:r>
              <a:rPr lang="en-US" sz="2400" dirty="0"/>
              <a:t> </a:t>
            </a:r>
            <a:r>
              <a:rPr lang="en-US" sz="2400" dirty="0" err="1"/>
              <a:t>tulla­mır</a:t>
            </a:r>
            <a:r>
              <a:rPr lang="en-US" sz="2400" dirty="0"/>
              <a:t>, o, </a:t>
            </a:r>
            <a:r>
              <a:rPr lang="en-US" sz="2400" dirty="0" err="1"/>
              <a:t>mübahisənin</a:t>
            </a:r>
            <a:r>
              <a:rPr lang="en-US" sz="2400" dirty="0"/>
              <a:t> </a:t>
            </a:r>
            <a:r>
              <a:rPr lang="en-US" sz="2400" dirty="0" err="1"/>
              <a:t>inkişafının</a:t>
            </a:r>
            <a:r>
              <a:rPr lang="en-US" sz="2400" dirty="0"/>
              <a:t> </a:t>
            </a:r>
            <a:r>
              <a:rPr lang="en-US" sz="2400" dirty="0" err="1"/>
              <a:t>müsbət</a:t>
            </a:r>
            <a:r>
              <a:rPr lang="en-US" sz="2400" dirty="0"/>
              <a:t> </a:t>
            </a:r>
            <a:r>
              <a:rPr lang="en-US" sz="2400" dirty="0" err="1"/>
              <a:t>momentlərindən</a:t>
            </a:r>
            <a:r>
              <a:rPr lang="en-US" sz="2400" dirty="0"/>
              <a:t> </a:t>
            </a:r>
            <a:r>
              <a:rPr lang="en-US" sz="2400" dirty="0" err="1"/>
              <a:t>isti­fadə</a:t>
            </a:r>
            <a:r>
              <a:rPr lang="en-US" sz="2400" dirty="0"/>
              <a:t> </a:t>
            </a:r>
            <a:r>
              <a:rPr lang="en-US" sz="2400" dirty="0" err="1"/>
              <a:t>edən</a:t>
            </a:r>
            <a:r>
              <a:rPr lang="en-US" sz="2400" dirty="0"/>
              <a:t> </a:t>
            </a:r>
            <a:r>
              <a:rPr lang="en-US" sz="2400" dirty="0" err="1"/>
              <a:t>məlum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sintez</a:t>
            </a:r>
            <a:r>
              <a:rPr lang="en-US" sz="2400" dirty="0"/>
              <a:t> </a:t>
            </a:r>
            <a:r>
              <a:rPr lang="en-US" sz="2400" dirty="0" err="1"/>
              <a:t>olur</a:t>
            </a:r>
            <a:r>
              <a:rPr lang="en-US" sz="2400" dirty="0"/>
              <a:t>.</a:t>
            </a:r>
            <a:endParaRPr lang="en-US" sz="2400" dirty="0"/>
          </a:p>
          <a:p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146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/>
          <p:nvPr/>
        </p:nvSpPr>
        <p:spPr>
          <a:xfrm>
            <a:off x="6473400" y="4329067"/>
            <a:ext cx="2824000" cy="4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867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5" name="Picture 2" descr="Fresh and fresh literature and art background photo image_picture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24"/>
          <a:stretch/>
        </p:blipFill>
        <p:spPr bwMode="auto">
          <a:xfrm>
            <a:off x="0" y="0"/>
            <a:ext cx="49348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/>
          <p:cNvSpPr/>
          <p:nvPr/>
        </p:nvSpPr>
        <p:spPr>
          <a:xfrm>
            <a:off x="2510971" y="0"/>
            <a:ext cx="9681029" cy="6858000"/>
          </a:xfrm>
          <a:prstGeom prst="parallelogram">
            <a:avLst/>
          </a:prstGeom>
          <a:solidFill>
            <a:srgbClr val="CC3F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28800" y="551543"/>
            <a:ext cx="10363200" cy="4804229"/>
          </a:xfrm>
          <a:prstGeom prst="rect">
            <a:avLst/>
          </a:prstGeom>
          <a:solidFill>
            <a:srgbClr val="CC3F3A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96458" y="1001486"/>
            <a:ext cx="88682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Latn-AZ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Ümumi olaraq desək d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ialektikanın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nəzərdən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keçirilən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üç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qanununun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inkişafı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üç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müxtəlif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tərəfdən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xarakterizə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edir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.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Dialektik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az-Latn-AZ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əmiyyətin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keyfiyyətə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keçməsi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qanu­nu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yeni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keyfiyyətlərin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yaranması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mexanizmidir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;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ziddiyyətlər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(</a:t>
            </a:r>
            <a:r>
              <a:rPr lang="az-Latn-AZ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əskliklər)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qanunu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inkişafın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mənbəyi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impulsudur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;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dialektik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sintez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qanunu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mütərəqqi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istiqamətlənmiş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dəyişikliklərin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xarakter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for­ma­sını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ifadə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edir.Birinciqanun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isə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inkişaf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necə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baş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verir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sualına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ikinci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qanun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inkişaf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niyə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baş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verir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sualına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cavab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verir.Üçüncü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qanun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irəliyə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doğru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inkişafın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xarakteri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necədir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sualına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cavab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verir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.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Dialektikanın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bu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üç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qanununun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qarşılıqlı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təsiri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nəticəsində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dialektik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keçid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əlaqələrin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vahid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sistemi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yaranır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.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Həmin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sistemin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hər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bir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elementi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öz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xüsusi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funksiyasını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yerinə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yetirir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bununla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da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məcmu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hərəkəti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ilə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bütün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gerçəkliyi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əhatə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edir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. </a:t>
            </a:r>
            <a:endParaRPr lang="en-US" sz="2000" b="1" dirty="0">
              <a:solidFill>
                <a:srgbClr val="FCEC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</a:endParaRPr>
          </a:p>
        </p:txBody>
      </p:sp>
      <p:sp>
        <p:nvSpPr>
          <p:cNvPr id="13" name="Google Shape;237;p31"/>
          <p:cNvSpPr/>
          <p:nvPr/>
        </p:nvSpPr>
        <p:spPr>
          <a:xfrm>
            <a:off x="2288686" y="798285"/>
            <a:ext cx="9192114" cy="4238172"/>
          </a:xfrm>
          <a:prstGeom prst="rect">
            <a:avLst/>
          </a:prstGeom>
          <a:noFill/>
          <a:ln w="38100" cap="flat" cmpd="sng">
            <a:solidFill>
              <a:srgbClr val="FFE59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954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6E5C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1950579" y="3984777"/>
            <a:ext cx="8628400" cy="1113600"/>
          </a:xfrm>
          <a:prstGeom prst="rect">
            <a:avLst/>
          </a:prstGeom>
          <a:solidFill>
            <a:srgbClr val="C66E5C"/>
          </a:solidFill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az-Latn-AZ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Diqqətiniz üçün təşəkkürlər</a:t>
            </a:r>
            <a:endParaRPr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195" name="Google Shape;195;p33"/>
          <p:cNvGrpSpPr/>
          <p:nvPr/>
        </p:nvGrpSpPr>
        <p:grpSpPr>
          <a:xfrm>
            <a:off x="3669918" y="722339"/>
            <a:ext cx="4852157" cy="2722011"/>
            <a:chOff x="2752438" y="541754"/>
            <a:chExt cx="3639118" cy="2041508"/>
          </a:xfrm>
        </p:grpSpPr>
        <p:grpSp>
          <p:nvGrpSpPr>
            <p:cNvPr id="196" name="Google Shape;196;p33"/>
            <p:cNvGrpSpPr/>
            <p:nvPr/>
          </p:nvGrpSpPr>
          <p:grpSpPr>
            <a:xfrm rot="-5400000">
              <a:off x="4354318" y="546024"/>
              <a:ext cx="2041508" cy="2032968"/>
              <a:chOff x="-989766" y="-677023"/>
              <a:chExt cx="4523616" cy="4504694"/>
            </a:xfrm>
          </p:grpSpPr>
          <p:pic>
            <p:nvPicPr>
              <p:cNvPr id="197" name="Google Shape;197;p3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6537767">
                <a:off x="1183874" y="102875"/>
                <a:ext cx="1618952" cy="23382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8" name="Google Shape;198;p33"/>
              <p:cNvPicPr preferRelativeResize="0"/>
              <p:nvPr/>
            </p:nvPicPr>
            <p:blipFill rotWithShape="1">
              <a:blip r:embed="rId4">
                <a:alphaModFix/>
              </a:blip>
              <a:srcRect l="36204"/>
              <a:stretch/>
            </p:blipFill>
            <p:spPr>
              <a:xfrm rot="7789305">
                <a:off x="552386" y="-248125"/>
                <a:ext cx="1087529" cy="2462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" name="Google Shape;199;p33"/>
              <p:cNvPicPr preferRelativeResize="0"/>
              <p:nvPr/>
            </p:nvPicPr>
            <p:blipFill rotWithShape="1">
              <a:blip r:embed="rId5">
                <a:alphaModFix/>
              </a:blip>
              <a:srcRect l="13055" r="13062"/>
              <a:stretch/>
            </p:blipFill>
            <p:spPr>
              <a:xfrm rot="5677405">
                <a:off x="496791" y="-1479672"/>
                <a:ext cx="2005243" cy="39199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" name="Google Shape;200;p3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9395218" flipH="1">
                <a:off x="-469048" y="472671"/>
                <a:ext cx="2118698" cy="30600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1" name="Google Shape;201;p33"/>
              <p:cNvPicPr preferRelativeResize="0"/>
              <p:nvPr/>
            </p:nvPicPr>
            <p:blipFill rotWithShape="1">
              <a:blip r:embed="rId7">
                <a:alphaModFix/>
              </a:blip>
              <a:srcRect t="15521" b="15521"/>
              <a:stretch/>
            </p:blipFill>
            <p:spPr>
              <a:xfrm rot="10800000">
                <a:off x="-345775" y="-294001"/>
                <a:ext cx="1618951" cy="16123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2" name="Google Shape;202;p33"/>
            <p:cNvGrpSpPr/>
            <p:nvPr/>
          </p:nvGrpSpPr>
          <p:grpSpPr>
            <a:xfrm rot="5400000" flipH="1">
              <a:off x="2748168" y="546024"/>
              <a:ext cx="2041508" cy="2032968"/>
              <a:chOff x="-989766" y="-677023"/>
              <a:chExt cx="4523616" cy="4504694"/>
            </a:xfrm>
          </p:grpSpPr>
          <p:pic>
            <p:nvPicPr>
              <p:cNvPr id="203" name="Google Shape;203;p3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6537767">
                <a:off x="1183874" y="102875"/>
                <a:ext cx="1618952" cy="23382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4" name="Google Shape;204;p33"/>
              <p:cNvPicPr preferRelativeResize="0"/>
              <p:nvPr/>
            </p:nvPicPr>
            <p:blipFill rotWithShape="1">
              <a:blip r:embed="rId4">
                <a:alphaModFix/>
              </a:blip>
              <a:srcRect l="36204"/>
              <a:stretch/>
            </p:blipFill>
            <p:spPr>
              <a:xfrm rot="7789305">
                <a:off x="552386" y="-248125"/>
                <a:ext cx="1087529" cy="2462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5" name="Google Shape;205;p33"/>
              <p:cNvPicPr preferRelativeResize="0"/>
              <p:nvPr/>
            </p:nvPicPr>
            <p:blipFill rotWithShape="1">
              <a:blip r:embed="rId5">
                <a:alphaModFix/>
              </a:blip>
              <a:srcRect l="13055" r="13062"/>
              <a:stretch/>
            </p:blipFill>
            <p:spPr>
              <a:xfrm rot="5677405">
                <a:off x="496791" y="-1479672"/>
                <a:ext cx="2005243" cy="39199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" name="Google Shape;206;p3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9395218" flipH="1">
                <a:off x="-469048" y="472671"/>
                <a:ext cx="2118698" cy="30600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33"/>
              <p:cNvPicPr preferRelativeResize="0"/>
              <p:nvPr/>
            </p:nvPicPr>
            <p:blipFill rotWithShape="1">
              <a:blip r:embed="rId7">
                <a:alphaModFix/>
              </a:blip>
              <a:srcRect t="15521" b="15521"/>
              <a:stretch/>
            </p:blipFill>
            <p:spPr>
              <a:xfrm rot="10800000">
                <a:off x="-345775" y="-294001"/>
                <a:ext cx="1618951" cy="16123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" name="Google Shape;2912;p61"/>
          <p:cNvSpPr/>
          <p:nvPr/>
        </p:nvSpPr>
        <p:spPr>
          <a:xfrm>
            <a:off x="5593377" y="3176398"/>
            <a:ext cx="1130980" cy="1015774"/>
          </a:xfrm>
          <a:custGeom>
            <a:avLst/>
            <a:gdLst/>
            <a:ahLst/>
            <a:cxnLst/>
            <a:rect l="l" t="t" r="r" b="b"/>
            <a:pathLst>
              <a:path w="21899" h="24706" extrusionOk="0">
                <a:moveTo>
                  <a:pt x="18916" y="4814"/>
                </a:moveTo>
                <a:lnTo>
                  <a:pt x="20007" y="6306"/>
                </a:lnTo>
                <a:lnTo>
                  <a:pt x="13230" y="11264"/>
                </a:lnTo>
                <a:lnTo>
                  <a:pt x="12719" y="10889"/>
                </a:lnTo>
                <a:lnTo>
                  <a:pt x="12719" y="9348"/>
                </a:lnTo>
                <a:lnTo>
                  <a:pt x="18916" y="4814"/>
                </a:lnTo>
                <a:close/>
                <a:moveTo>
                  <a:pt x="2978" y="4814"/>
                </a:moveTo>
                <a:lnTo>
                  <a:pt x="9174" y="9348"/>
                </a:lnTo>
                <a:lnTo>
                  <a:pt x="9174" y="11638"/>
                </a:lnTo>
                <a:lnTo>
                  <a:pt x="8917" y="11450"/>
                </a:lnTo>
                <a:cubicBezTo>
                  <a:pt x="8915" y="11450"/>
                  <a:pt x="8915" y="11448"/>
                  <a:pt x="8914" y="11448"/>
                </a:cubicBezTo>
                <a:lnTo>
                  <a:pt x="1887" y="6307"/>
                </a:lnTo>
                <a:lnTo>
                  <a:pt x="2978" y="4814"/>
                </a:lnTo>
                <a:close/>
                <a:moveTo>
                  <a:pt x="12719" y="11940"/>
                </a:moveTo>
                <a:lnTo>
                  <a:pt x="18774" y="16369"/>
                </a:lnTo>
                <a:lnTo>
                  <a:pt x="20324" y="18649"/>
                </a:lnTo>
                <a:lnTo>
                  <a:pt x="20324" y="18649"/>
                </a:lnTo>
                <a:lnTo>
                  <a:pt x="18196" y="18014"/>
                </a:lnTo>
                <a:lnTo>
                  <a:pt x="18605" y="17454"/>
                </a:lnTo>
                <a:cubicBezTo>
                  <a:pt x="18748" y="17264"/>
                  <a:pt x="18707" y="16995"/>
                  <a:pt x="18517" y="16857"/>
                </a:cubicBezTo>
                <a:cubicBezTo>
                  <a:pt x="18441" y="16801"/>
                  <a:pt x="18354" y="16775"/>
                  <a:pt x="18267" y="16775"/>
                </a:cubicBezTo>
                <a:cubicBezTo>
                  <a:pt x="18134" y="16775"/>
                  <a:pt x="18003" y="16837"/>
                  <a:pt x="17920" y="16953"/>
                </a:cubicBezTo>
                <a:lnTo>
                  <a:pt x="17406" y="17657"/>
                </a:lnTo>
                <a:lnTo>
                  <a:pt x="12719" y="14231"/>
                </a:lnTo>
                <a:lnTo>
                  <a:pt x="12719" y="11940"/>
                </a:lnTo>
                <a:close/>
                <a:moveTo>
                  <a:pt x="8664" y="12314"/>
                </a:moveTo>
                <a:lnTo>
                  <a:pt x="9175" y="12688"/>
                </a:lnTo>
                <a:lnTo>
                  <a:pt x="9175" y="14231"/>
                </a:lnTo>
                <a:lnTo>
                  <a:pt x="4211" y="17862"/>
                </a:lnTo>
                <a:lnTo>
                  <a:pt x="1569" y="18649"/>
                </a:lnTo>
                <a:lnTo>
                  <a:pt x="2823" y="16807"/>
                </a:lnTo>
                <a:lnTo>
                  <a:pt x="3205" y="17329"/>
                </a:lnTo>
                <a:cubicBezTo>
                  <a:pt x="3287" y="17442"/>
                  <a:pt x="3416" y="17502"/>
                  <a:pt x="3547" y="17502"/>
                </a:cubicBezTo>
                <a:cubicBezTo>
                  <a:pt x="3634" y="17502"/>
                  <a:pt x="3722" y="17476"/>
                  <a:pt x="3798" y="17421"/>
                </a:cubicBezTo>
                <a:cubicBezTo>
                  <a:pt x="3986" y="17282"/>
                  <a:pt x="4027" y="17017"/>
                  <a:pt x="3890" y="16828"/>
                </a:cubicBezTo>
                <a:lnTo>
                  <a:pt x="3403" y="16163"/>
                </a:lnTo>
                <a:lnTo>
                  <a:pt x="8664" y="12314"/>
                </a:lnTo>
                <a:close/>
                <a:moveTo>
                  <a:pt x="11870" y="849"/>
                </a:moveTo>
                <a:lnTo>
                  <a:pt x="11870" y="20421"/>
                </a:lnTo>
                <a:lnTo>
                  <a:pt x="10947" y="23016"/>
                </a:lnTo>
                <a:lnTo>
                  <a:pt x="10201" y="20917"/>
                </a:lnTo>
                <a:lnTo>
                  <a:pt x="10846" y="20917"/>
                </a:lnTo>
                <a:cubicBezTo>
                  <a:pt x="11077" y="20913"/>
                  <a:pt x="11261" y="20724"/>
                  <a:pt x="11261" y="20494"/>
                </a:cubicBezTo>
                <a:cubicBezTo>
                  <a:pt x="11261" y="20263"/>
                  <a:pt x="11077" y="20074"/>
                  <a:pt x="10846" y="20069"/>
                </a:cubicBezTo>
                <a:lnTo>
                  <a:pt x="10023" y="20069"/>
                </a:lnTo>
                <a:lnTo>
                  <a:pt x="10023" y="849"/>
                </a:lnTo>
                <a:close/>
                <a:moveTo>
                  <a:pt x="8337" y="0"/>
                </a:moveTo>
                <a:cubicBezTo>
                  <a:pt x="8103" y="0"/>
                  <a:pt x="7913" y="190"/>
                  <a:pt x="7913" y="424"/>
                </a:cubicBezTo>
                <a:cubicBezTo>
                  <a:pt x="7913" y="658"/>
                  <a:pt x="8103" y="847"/>
                  <a:pt x="8337" y="849"/>
                </a:cubicBezTo>
                <a:lnTo>
                  <a:pt x="9177" y="849"/>
                </a:lnTo>
                <a:lnTo>
                  <a:pt x="9177" y="8298"/>
                </a:lnTo>
                <a:lnTo>
                  <a:pt x="3481" y="4131"/>
                </a:lnTo>
                <a:lnTo>
                  <a:pt x="3976" y="3453"/>
                </a:lnTo>
                <a:cubicBezTo>
                  <a:pt x="4113" y="3265"/>
                  <a:pt x="4072" y="2999"/>
                  <a:pt x="3884" y="2860"/>
                </a:cubicBezTo>
                <a:cubicBezTo>
                  <a:pt x="3808" y="2805"/>
                  <a:pt x="3720" y="2779"/>
                  <a:pt x="3633" y="2779"/>
                </a:cubicBezTo>
                <a:cubicBezTo>
                  <a:pt x="3502" y="2779"/>
                  <a:pt x="3373" y="2839"/>
                  <a:pt x="3291" y="2952"/>
                </a:cubicBezTo>
                <a:lnTo>
                  <a:pt x="954" y="6148"/>
                </a:lnTo>
                <a:lnTo>
                  <a:pt x="207" y="7167"/>
                </a:lnTo>
                <a:cubicBezTo>
                  <a:pt x="66" y="7356"/>
                  <a:pt x="105" y="7624"/>
                  <a:pt x="297" y="7765"/>
                </a:cubicBezTo>
                <a:cubicBezTo>
                  <a:pt x="372" y="7819"/>
                  <a:pt x="459" y="7846"/>
                  <a:pt x="546" y="7846"/>
                </a:cubicBezTo>
                <a:cubicBezTo>
                  <a:pt x="678" y="7846"/>
                  <a:pt x="809" y="7784"/>
                  <a:pt x="892" y="7667"/>
                </a:cubicBezTo>
                <a:lnTo>
                  <a:pt x="1388" y="6991"/>
                </a:lnTo>
                <a:lnTo>
                  <a:pt x="7947" y="11789"/>
                </a:lnTo>
                <a:lnTo>
                  <a:pt x="2562" y="15728"/>
                </a:lnTo>
                <a:cubicBezTo>
                  <a:pt x="2544" y="15741"/>
                  <a:pt x="2527" y="15755"/>
                  <a:pt x="2511" y="15772"/>
                </a:cubicBezTo>
                <a:lnTo>
                  <a:pt x="2505" y="15779"/>
                </a:lnTo>
                <a:cubicBezTo>
                  <a:pt x="2490" y="15793"/>
                  <a:pt x="2476" y="15811"/>
                  <a:pt x="2464" y="15829"/>
                </a:cubicBezTo>
                <a:lnTo>
                  <a:pt x="2461" y="15831"/>
                </a:lnTo>
                <a:lnTo>
                  <a:pt x="199" y="19157"/>
                </a:lnTo>
                <a:cubicBezTo>
                  <a:pt x="0" y="19449"/>
                  <a:pt x="225" y="19820"/>
                  <a:pt x="545" y="19820"/>
                </a:cubicBezTo>
                <a:cubicBezTo>
                  <a:pt x="586" y="19820"/>
                  <a:pt x="628" y="19814"/>
                  <a:pt x="670" y="19801"/>
                </a:cubicBezTo>
                <a:lnTo>
                  <a:pt x="4525" y="18652"/>
                </a:lnTo>
                <a:cubicBezTo>
                  <a:pt x="4572" y="18639"/>
                  <a:pt x="4615" y="18617"/>
                  <a:pt x="4655" y="18589"/>
                </a:cubicBezTo>
                <a:lnTo>
                  <a:pt x="9177" y="15281"/>
                </a:lnTo>
                <a:lnTo>
                  <a:pt x="9177" y="20494"/>
                </a:lnTo>
                <a:cubicBezTo>
                  <a:pt x="9177" y="20507"/>
                  <a:pt x="9177" y="20520"/>
                  <a:pt x="9178" y="20533"/>
                </a:cubicBezTo>
                <a:cubicBezTo>
                  <a:pt x="9178" y="20537"/>
                  <a:pt x="9180" y="20543"/>
                  <a:pt x="9180" y="20548"/>
                </a:cubicBezTo>
                <a:cubicBezTo>
                  <a:pt x="9181" y="20556"/>
                  <a:pt x="9183" y="20564"/>
                  <a:pt x="9184" y="20571"/>
                </a:cubicBezTo>
                <a:cubicBezTo>
                  <a:pt x="9186" y="20580"/>
                  <a:pt x="9187" y="20584"/>
                  <a:pt x="9189" y="20590"/>
                </a:cubicBezTo>
                <a:cubicBezTo>
                  <a:pt x="9189" y="20596"/>
                  <a:pt x="9191" y="20603"/>
                  <a:pt x="9193" y="20609"/>
                </a:cubicBezTo>
                <a:cubicBezTo>
                  <a:pt x="9194" y="20615"/>
                  <a:pt x="9197" y="20622"/>
                  <a:pt x="9199" y="20628"/>
                </a:cubicBezTo>
                <a:cubicBezTo>
                  <a:pt x="9199" y="20631"/>
                  <a:pt x="9200" y="20632"/>
                  <a:pt x="9202" y="20635"/>
                </a:cubicBezTo>
                <a:lnTo>
                  <a:pt x="10548" y="24424"/>
                </a:lnTo>
                <a:cubicBezTo>
                  <a:pt x="10610" y="24593"/>
                  <a:pt x="10769" y="24706"/>
                  <a:pt x="10949" y="24706"/>
                </a:cubicBezTo>
                <a:cubicBezTo>
                  <a:pt x="11128" y="24706"/>
                  <a:pt x="11287" y="24593"/>
                  <a:pt x="11349" y="24424"/>
                </a:cubicBezTo>
                <a:lnTo>
                  <a:pt x="12697" y="20635"/>
                </a:lnTo>
                <a:cubicBezTo>
                  <a:pt x="12713" y="20590"/>
                  <a:pt x="12722" y="20542"/>
                  <a:pt x="12722" y="20494"/>
                </a:cubicBezTo>
                <a:lnTo>
                  <a:pt x="12722" y="15281"/>
                </a:lnTo>
                <a:lnTo>
                  <a:pt x="17244" y="18589"/>
                </a:lnTo>
                <a:cubicBezTo>
                  <a:pt x="17282" y="18618"/>
                  <a:pt x="17325" y="18639"/>
                  <a:pt x="17372" y="18653"/>
                </a:cubicBezTo>
                <a:lnTo>
                  <a:pt x="21227" y="19803"/>
                </a:lnTo>
                <a:cubicBezTo>
                  <a:pt x="21270" y="19816"/>
                  <a:pt x="21312" y="19821"/>
                  <a:pt x="21352" y="19821"/>
                </a:cubicBezTo>
                <a:cubicBezTo>
                  <a:pt x="21673" y="19821"/>
                  <a:pt x="21898" y="19450"/>
                  <a:pt x="21698" y="19157"/>
                </a:cubicBezTo>
                <a:lnTo>
                  <a:pt x="21697" y="19157"/>
                </a:lnTo>
                <a:lnTo>
                  <a:pt x="19434" y="15831"/>
                </a:lnTo>
                <a:cubicBezTo>
                  <a:pt x="19407" y="15792"/>
                  <a:pt x="19373" y="15757"/>
                  <a:pt x="19334" y="15728"/>
                </a:cubicBezTo>
                <a:lnTo>
                  <a:pt x="13949" y="11789"/>
                </a:lnTo>
                <a:lnTo>
                  <a:pt x="20508" y="6991"/>
                </a:lnTo>
                <a:lnTo>
                  <a:pt x="21003" y="7668"/>
                </a:lnTo>
                <a:cubicBezTo>
                  <a:pt x="21086" y="7782"/>
                  <a:pt x="21215" y="7841"/>
                  <a:pt x="21346" y="7841"/>
                </a:cubicBezTo>
                <a:cubicBezTo>
                  <a:pt x="21433" y="7841"/>
                  <a:pt x="21520" y="7815"/>
                  <a:pt x="21596" y="7760"/>
                </a:cubicBezTo>
                <a:cubicBezTo>
                  <a:pt x="21785" y="7622"/>
                  <a:pt x="21825" y="7356"/>
                  <a:pt x="21688" y="7167"/>
                </a:cubicBezTo>
                <a:lnTo>
                  <a:pt x="20943" y="6148"/>
                </a:lnTo>
                <a:lnTo>
                  <a:pt x="18606" y="2952"/>
                </a:lnTo>
                <a:cubicBezTo>
                  <a:pt x="18523" y="2839"/>
                  <a:pt x="18394" y="2779"/>
                  <a:pt x="18264" y="2779"/>
                </a:cubicBezTo>
                <a:cubicBezTo>
                  <a:pt x="18177" y="2779"/>
                  <a:pt x="18089" y="2806"/>
                  <a:pt x="18013" y="2862"/>
                </a:cubicBezTo>
                <a:cubicBezTo>
                  <a:pt x="17823" y="2999"/>
                  <a:pt x="17783" y="3265"/>
                  <a:pt x="17921" y="3455"/>
                </a:cubicBezTo>
                <a:lnTo>
                  <a:pt x="18416" y="4131"/>
                </a:lnTo>
                <a:lnTo>
                  <a:pt x="12720" y="8298"/>
                </a:lnTo>
                <a:lnTo>
                  <a:pt x="12720" y="849"/>
                </a:lnTo>
                <a:lnTo>
                  <a:pt x="13559" y="849"/>
                </a:lnTo>
                <a:cubicBezTo>
                  <a:pt x="13794" y="849"/>
                  <a:pt x="13984" y="658"/>
                  <a:pt x="13984" y="424"/>
                </a:cubicBezTo>
                <a:cubicBezTo>
                  <a:pt x="13984" y="190"/>
                  <a:pt x="13794" y="0"/>
                  <a:pt x="13559" y="0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308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eraklitos - Vikiped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4"/>
          <a:stretch/>
        </p:blipFill>
        <p:spPr bwMode="auto">
          <a:xfrm>
            <a:off x="0" y="0"/>
            <a:ext cx="724486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Google Shape;237;p31"/>
          <p:cNvSpPr/>
          <p:nvPr/>
        </p:nvSpPr>
        <p:spPr>
          <a:xfrm>
            <a:off x="459885" y="396800"/>
            <a:ext cx="10034613" cy="6046203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3916094" y="1590267"/>
            <a:ext cx="7134400" cy="3705600"/>
          </a:xfrm>
          <a:prstGeom prst="rect">
            <a:avLst/>
          </a:prstGeom>
          <a:solidFill>
            <a:schemeClr val="accent3">
              <a:alpha val="84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1"/>
          </p:nvPr>
        </p:nvSpPr>
        <p:spPr>
          <a:xfrm>
            <a:off x="4006053" y="1736598"/>
            <a:ext cx="6980815" cy="6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az-Latn-AZ" sz="2000" dirty="0" smtClean="0"/>
              <a:t>Q</a:t>
            </a:r>
            <a:r>
              <a:rPr lang="en-US" sz="2000" dirty="0" err="1" smtClean="0"/>
              <a:t>ədim</a:t>
            </a:r>
            <a:r>
              <a:rPr lang="en-US" sz="2000" dirty="0" smtClean="0"/>
              <a:t> </a:t>
            </a:r>
            <a:r>
              <a:rPr lang="en-US" sz="2000" dirty="0" err="1"/>
              <a:t>zamanlardan</a:t>
            </a:r>
            <a:r>
              <a:rPr lang="en-US" sz="2000" dirty="0"/>
              <a:t> </a:t>
            </a:r>
            <a:r>
              <a:rPr lang="en-US" sz="2000" dirty="0" err="1"/>
              <a:t>insanlar</a:t>
            </a:r>
            <a:r>
              <a:rPr lang="en-US" sz="2000" dirty="0"/>
              <a:t> </a:t>
            </a:r>
            <a:r>
              <a:rPr lang="en-US" sz="2000" dirty="0" err="1"/>
              <a:t>belə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cəhətə</a:t>
            </a:r>
            <a:r>
              <a:rPr lang="en-US" sz="2000" dirty="0"/>
              <a:t> </a:t>
            </a:r>
            <a:r>
              <a:rPr lang="en-US" sz="2000" dirty="0" err="1"/>
              <a:t>fikir</a:t>
            </a:r>
            <a:r>
              <a:rPr lang="en-US" sz="2000" dirty="0"/>
              <a:t> </a:t>
            </a:r>
            <a:r>
              <a:rPr lang="en-US" sz="2000" dirty="0" err="1"/>
              <a:t>verir­dilər</a:t>
            </a:r>
            <a:r>
              <a:rPr lang="en-US" sz="2000" dirty="0"/>
              <a:t> </a:t>
            </a:r>
            <a:r>
              <a:rPr lang="en-US" sz="2000" dirty="0" err="1"/>
              <a:t>ki</a:t>
            </a:r>
            <a:r>
              <a:rPr lang="en-US" sz="2000" dirty="0"/>
              <a:t>, </a:t>
            </a:r>
            <a:r>
              <a:rPr lang="en-US" sz="2000" dirty="0" err="1"/>
              <a:t>bizi</a:t>
            </a:r>
            <a:r>
              <a:rPr lang="en-US" sz="2000" dirty="0"/>
              <a:t> </a:t>
            </a:r>
            <a:r>
              <a:rPr lang="en-US" sz="2000" dirty="0" err="1"/>
              <a:t>əhatə</a:t>
            </a:r>
            <a:r>
              <a:rPr lang="en-US" sz="2000" dirty="0"/>
              <a:t> </a:t>
            </a:r>
            <a:r>
              <a:rPr lang="en-US" sz="2000" dirty="0" err="1"/>
              <a:t>edən</a:t>
            </a:r>
            <a:r>
              <a:rPr lang="en-US" sz="2000" dirty="0"/>
              <a:t> son </a:t>
            </a:r>
            <a:r>
              <a:rPr lang="en-US" sz="2000" dirty="0" err="1"/>
              <a:t>dərəcə</a:t>
            </a:r>
            <a:r>
              <a:rPr lang="en-US" sz="2000" dirty="0"/>
              <a:t> </a:t>
            </a:r>
            <a:r>
              <a:rPr lang="en-US" sz="2000" dirty="0" err="1"/>
              <a:t>çoxcəhətli</a:t>
            </a:r>
            <a:r>
              <a:rPr lang="en-US" sz="2000" dirty="0"/>
              <a:t> </a:t>
            </a:r>
            <a:r>
              <a:rPr lang="en-US" sz="2000" dirty="0" err="1"/>
              <a:t>aləmdə</a:t>
            </a:r>
            <a:r>
              <a:rPr lang="en-US" sz="2000" dirty="0"/>
              <a:t> </a:t>
            </a:r>
            <a:r>
              <a:rPr lang="en-US" sz="2000" dirty="0" err="1"/>
              <a:t>əks</a:t>
            </a:r>
            <a:r>
              <a:rPr lang="en-US" sz="2000" dirty="0"/>
              <a:t> </a:t>
            </a:r>
            <a:r>
              <a:rPr lang="en-US" sz="2000" dirty="0" err="1"/>
              <a:t>xassələr</a:t>
            </a:r>
            <a:r>
              <a:rPr lang="en-US" sz="2000" dirty="0"/>
              <a:t>, </a:t>
            </a:r>
            <a:r>
              <a:rPr lang="en-US" sz="2000" dirty="0" err="1"/>
              <a:t>qüvvələr</a:t>
            </a:r>
            <a:r>
              <a:rPr lang="en-US" sz="2000" dirty="0"/>
              <a:t> </a:t>
            </a:r>
            <a:r>
              <a:rPr lang="en-US" sz="2000" dirty="0" err="1"/>
              <a:t>və</a:t>
            </a:r>
            <a:r>
              <a:rPr lang="en-US" sz="2000" dirty="0"/>
              <a:t> </a:t>
            </a:r>
            <a:r>
              <a:rPr lang="en-US" sz="2000" dirty="0" err="1"/>
              <a:t>meyllər</a:t>
            </a:r>
            <a:r>
              <a:rPr lang="en-US" sz="2000" dirty="0"/>
              <a:t> </a:t>
            </a:r>
            <a:r>
              <a:rPr lang="en-US" sz="2000" dirty="0" err="1"/>
              <a:t>aydın</a:t>
            </a:r>
            <a:r>
              <a:rPr lang="en-US" sz="2000" dirty="0"/>
              <a:t> </a:t>
            </a:r>
            <a:r>
              <a:rPr lang="en-US" sz="2000" dirty="0" err="1"/>
              <a:t>görünür</a:t>
            </a:r>
            <a:r>
              <a:rPr lang="en-US" sz="2000" dirty="0"/>
              <a:t> </a:t>
            </a:r>
            <a:r>
              <a:rPr lang="en-US" sz="2000" dirty="0" err="1"/>
              <a:t>və</a:t>
            </a:r>
            <a:r>
              <a:rPr lang="en-US" sz="2000" dirty="0"/>
              <a:t> </a:t>
            </a:r>
            <a:r>
              <a:rPr lang="en-US" sz="2000" dirty="0" err="1"/>
              <a:t>xüsusilə</a:t>
            </a:r>
            <a:r>
              <a:rPr lang="en-US" sz="2000" dirty="0"/>
              <a:t> </a:t>
            </a:r>
            <a:r>
              <a:rPr lang="en-US" sz="2000" dirty="0" err="1"/>
              <a:t>mühüm</a:t>
            </a:r>
            <a:r>
              <a:rPr lang="en-US" sz="2000" dirty="0"/>
              <a:t> </a:t>
            </a:r>
            <a:r>
              <a:rPr lang="en-US" sz="2000" dirty="0" err="1"/>
              <a:t>rol</a:t>
            </a:r>
            <a:r>
              <a:rPr lang="en-US" sz="2000" dirty="0"/>
              <a:t> </a:t>
            </a:r>
            <a:r>
              <a:rPr lang="en-US" sz="2000" dirty="0" err="1"/>
              <a:t>oyna­yırlar</a:t>
            </a:r>
            <a:r>
              <a:rPr lang="en-US" sz="2000" dirty="0"/>
              <a:t>. </a:t>
            </a:r>
            <a:r>
              <a:rPr lang="en-US" sz="2000" dirty="0" err="1"/>
              <a:t>Həm</a:t>
            </a:r>
            <a:r>
              <a:rPr lang="en-US" sz="2000" dirty="0"/>
              <a:t> </a:t>
            </a:r>
            <a:r>
              <a:rPr lang="en-US" sz="2000" dirty="0" err="1"/>
              <a:t>də</a:t>
            </a:r>
            <a:r>
              <a:rPr lang="en-US" sz="2000" dirty="0"/>
              <a:t> </a:t>
            </a:r>
            <a:r>
              <a:rPr lang="en-US" sz="2000" dirty="0" err="1"/>
              <a:t>müşahidə</a:t>
            </a:r>
            <a:r>
              <a:rPr lang="en-US" sz="2000" dirty="0"/>
              <a:t> </a:t>
            </a:r>
            <a:r>
              <a:rPr lang="en-US" sz="2000" dirty="0" err="1"/>
              <a:t>edilmişdi</a:t>
            </a:r>
            <a:r>
              <a:rPr lang="en-US" sz="2000" dirty="0"/>
              <a:t> </a:t>
            </a:r>
            <a:r>
              <a:rPr lang="en-US" sz="2000" dirty="0" err="1"/>
              <a:t>ki</a:t>
            </a:r>
            <a:r>
              <a:rPr lang="en-US" sz="2000" dirty="0"/>
              <a:t>, </a:t>
            </a:r>
            <a:r>
              <a:rPr lang="en-US" sz="2000" dirty="0" err="1"/>
              <a:t>əks</a:t>
            </a:r>
            <a:r>
              <a:rPr lang="en-US" sz="2000" dirty="0"/>
              <a:t> </a:t>
            </a:r>
            <a:r>
              <a:rPr lang="en-US" sz="2000" dirty="0" err="1"/>
              <a:t>başlanğıclar</a:t>
            </a:r>
            <a:r>
              <a:rPr lang="en-US" sz="2000" dirty="0"/>
              <a:t> </a:t>
            </a:r>
            <a:r>
              <a:rPr lang="en-US" sz="2000" dirty="0" err="1"/>
              <a:t>nəinki</a:t>
            </a:r>
            <a:r>
              <a:rPr lang="en-US" sz="2000" dirty="0"/>
              <a:t> </a:t>
            </a:r>
            <a:r>
              <a:rPr lang="en-US" sz="2000" dirty="0" err="1" smtClean="0"/>
              <a:t>yanyana</a:t>
            </a:r>
            <a:r>
              <a:rPr lang="en-US" sz="2000" dirty="0" smtClean="0"/>
              <a:t> </a:t>
            </a:r>
            <a:r>
              <a:rPr lang="en-US" sz="2000" dirty="0" err="1"/>
              <a:t>mövcuddur</a:t>
            </a:r>
            <a:r>
              <a:rPr lang="en-US" sz="2000" dirty="0"/>
              <a:t>, </a:t>
            </a:r>
            <a:r>
              <a:rPr lang="en-US" sz="2000" dirty="0" err="1"/>
              <a:t>həmçinin</a:t>
            </a:r>
            <a:r>
              <a:rPr lang="en-US" sz="2000" dirty="0"/>
              <a:t> </a:t>
            </a:r>
            <a:r>
              <a:rPr lang="en-US" sz="2000" dirty="0" err="1"/>
              <a:t>bunlar</a:t>
            </a:r>
            <a:r>
              <a:rPr lang="en-US" sz="2000" dirty="0"/>
              <a:t> </a:t>
            </a:r>
            <a:r>
              <a:rPr lang="en-US" sz="2000" dirty="0" err="1"/>
              <a:t>qarşılıqlı</a:t>
            </a:r>
            <a:r>
              <a:rPr lang="en-US" sz="2000" dirty="0"/>
              <a:t> </a:t>
            </a:r>
            <a:r>
              <a:rPr lang="en-US" sz="2000" dirty="0" err="1"/>
              <a:t>surətdə</a:t>
            </a:r>
            <a:r>
              <a:rPr lang="en-US" sz="2000" dirty="0"/>
              <a:t> </a:t>
            </a:r>
            <a:r>
              <a:rPr lang="en-US" sz="2000" dirty="0" err="1" smtClean="0"/>
              <a:t>bir</a:t>
            </a:r>
            <a:r>
              <a:rPr lang="az-Latn-AZ" sz="2000" dirty="0"/>
              <a:t>-</a:t>
            </a:r>
            <a:r>
              <a:rPr lang="en-US" sz="2000" dirty="0" err="1" smtClean="0"/>
              <a:t>birilə</a:t>
            </a:r>
            <a:r>
              <a:rPr lang="en-US" sz="2000" dirty="0" smtClean="0"/>
              <a:t> </a:t>
            </a:r>
            <a:r>
              <a:rPr lang="en-US" sz="2000" dirty="0" err="1"/>
              <a:t>bağlıdır</a:t>
            </a:r>
            <a:r>
              <a:rPr lang="en-US" sz="2000" dirty="0"/>
              <a:t>. </a:t>
            </a:r>
            <a:r>
              <a:rPr lang="en-US" sz="2000" dirty="0" err="1"/>
              <a:t>Eyni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predmetdə</a:t>
            </a:r>
            <a:r>
              <a:rPr lang="en-US" sz="2000" dirty="0"/>
              <a:t>, </a:t>
            </a:r>
            <a:r>
              <a:rPr lang="en-US" sz="2000" dirty="0" err="1"/>
              <a:t>yaxud</a:t>
            </a:r>
            <a:r>
              <a:rPr lang="en-US" sz="2000" dirty="0"/>
              <a:t> </a:t>
            </a:r>
            <a:r>
              <a:rPr lang="en-US" sz="2000" dirty="0" err="1"/>
              <a:t>hadisədə</a:t>
            </a:r>
            <a:r>
              <a:rPr lang="en-US" sz="2000" dirty="0"/>
              <a:t> </a:t>
            </a:r>
            <a:r>
              <a:rPr lang="en-US" sz="2000" dirty="0" err="1"/>
              <a:t>meydana</a:t>
            </a:r>
            <a:r>
              <a:rPr lang="en-US" sz="2000" dirty="0"/>
              <a:t> </a:t>
            </a:r>
            <a:r>
              <a:rPr lang="en-US" sz="2000" dirty="0" err="1"/>
              <a:t>gəlir</a:t>
            </a:r>
            <a:r>
              <a:rPr lang="en-US" sz="2000" dirty="0"/>
              <a:t>,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və</a:t>
            </a:r>
            <a:r>
              <a:rPr lang="en-US" sz="2000" dirty="0"/>
              <a:t> </a:t>
            </a:r>
            <a:r>
              <a:rPr lang="en-US" sz="2000" dirty="0" err="1"/>
              <a:t>ya</a:t>
            </a:r>
            <a:r>
              <a:rPr lang="en-US" sz="2000" dirty="0"/>
              <a:t> </a:t>
            </a:r>
            <a:r>
              <a:rPr lang="en-US" sz="2000" dirty="0" err="1"/>
              <a:t>digər</a:t>
            </a:r>
            <a:r>
              <a:rPr lang="en-US" sz="2000" dirty="0"/>
              <a:t> </a:t>
            </a:r>
            <a:r>
              <a:rPr lang="en-US" sz="2000" dirty="0" err="1"/>
              <a:t>şeyin</a:t>
            </a:r>
            <a:r>
              <a:rPr lang="en-US" sz="2000" dirty="0"/>
              <a:t>, </a:t>
            </a:r>
            <a:r>
              <a:rPr lang="en-US" sz="2000" dirty="0" err="1"/>
              <a:t>yaxud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və</a:t>
            </a:r>
            <a:r>
              <a:rPr lang="en-US" sz="2000" dirty="0"/>
              <a:t> </a:t>
            </a:r>
            <a:r>
              <a:rPr lang="en-US" sz="2000" dirty="0" err="1"/>
              <a:t>ya</a:t>
            </a:r>
            <a:r>
              <a:rPr lang="en-US" sz="2000" dirty="0"/>
              <a:t> </a:t>
            </a:r>
            <a:r>
              <a:rPr lang="en-US" sz="2000" dirty="0" err="1"/>
              <a:t>digər</a:t>
            </a:r>
            <a:r>
              <a:rPr lang="en-US" sz="2000" dirty="0"/>
              <a:t> </a:t>
            </a:r>
            <a:r>
              <a:rPr lang="en-US" sz="2000" dirty="0" err="1"/>
              <a:t>prosesin</a:t>
            </a:r>
            <a:r>
              <a:rPr lang="en-US" sz="2000" dirty="0"/>
              <a:t> </a:t>
            </a:r>
            <a:r>
              <a:rPr lang="en-US" sz="2000" dirty="0" err="1"/>
              <a:t>müxtəlif</a:t>
            </a:r>
            <a:r>
              <a:rPr lang="en-US" sz="2000" dirty="0"/>
              <a:t> </a:t>
            </a:r>
            <a:r>
              <a:rPr lang="en-US" sz="2000" dirty="0" err="1"/>
              <a:t>cəhətlərini</a:t>
            </a:r>
            <a:r>
              <a:rPr lang="en-US" sz="2000" dirty="0"/>
              <a:t> </a:t>
            </a:r>
            <a:r>
              <a:rPr lang="en-US" sz="2000" dirty="0" err="1"/>
              <a:t>təşkil</a:t>
            </a:r>
            <a:r>
              <a:rPr lang="en-US" sz="2000" dirty="0"/>
              <a:t> </a:t>
            </a:r>
            <a:r>
              <a:rPr lang="en-US" sz="2000" dirty="0" err="1"/>
              <a:t>edirlər</a:t>
            </a:r>
            <a:r>
              <a:rPr lang="en-US" sz="2000" dirty="0" smtClean="0"/>
              <a:t>.</a:t>
            </a:r>
            <a:r>
              <a:rPr lang="en-US" sz="2000" dirty="0"/>
              <a:t> </a:t>
            </a:r>
            <a:r>
              <a:rPr lang="en-US" sz="2000" dirty="0" err="1"/>
              <a:t>Heraklit</a:t>
            </a:r>
            <a:r>
              <a:rPr lang="en-US" sz="2000" dirty="0"/>
              <a:t> </a:t>
            </a:r>
            <a:r>
              <a:rPr lang="en-US" sz="2000" dirty="0" err="1"/>
              <a:t>deyirdi</a:t>
            </a:r>
            <a:r>
              <a:rPr lang="en-US" sz="2000" dirty="0"/>
              <a:t> </a:t>
            </a:r>
            <a:r>
              <a:rPr lang="en-US" sz="2000" dirty="0" err="1"/>
              <a:t>ki</a:t>
            </a:r>
            <a:r>
              <a:rPr lang="en-US" sz="2000" dirty="0"/>
              <a:t>, «</a:t>
            </a:r>
            <a:r>
              <a:rPr lang="en-US" sz="2000" dirty="0" err="1"/>
              <a:t>hər</a:t>
            </a:r>
            <a:r>
              <a:rPr lang="en-US" sz="2000" dirty="0"/>
              <a:t> </a:t>
            </a:r>
            <a:r>
              <a:rPr lang="en-US" sz="2000" dirty="0" err="1"/>
              <a:t>şey</a:t>
            </a:r>
            <a:r>
              <a:rPr lang="en-US" sz="2000" dirty="0"/>
              <a:t> </a:t>
            </a:r>
            <a:r>
              <a:rPr lang="en-US" sz="2000" dirty="0" err="1"/>
              <a:t>mübarizə</a:t>
            </a:r>
            <a:r>
              <a:rPr lang="en-US" sz="2000" dirty="0"/>
              <a:t> </a:t>
            </a:r>
            <a:r>
              <a:rPr lang="en-US" sz="2000" dirty="0" err="1"/>
              <a:t>vasitəsilə</a:t>
            </a:r>
            <a:r>
              <a:rPr lang="en-US" sz="2000" dirty="0"/>
              <a:t> </a:t>
            </a:r>
            <a:r>
              <a:rPr lang="en-US" sz="2000" dirty="0" err="1"/>
              <a:t>olur</a:t>
            </a:r>
            <a:r>
              <a:rPr lang="en-US" sz="2000" dirty="0"/>
              <a:t>», </a:t>
            </a:r>
            <a:r>
              <a:rPr lang="en-US" sz="2000" dirty="0" err="1"/>
              <a:t>mübarizə</a:t>
            </a:r>
            <a:r>
              <a:rPr lang="en-US" sz="2000" dirty="0"/>
              <a:t> </a:t>
            </a:r>
            <a:r>
              <a:rPr lang="en-US" sz="2000" dirty="0" err="1"/>
              <a:t>hər</a:t>
            </a:r>
            <a:r>
              <a:rPr lang="en-US" sz="2000" dirty="0"/>
              <a:t> </a:t>
            </a:r>
            <a:r>
              <a:rPr lang="en-US" sz="2000" dirty="0" err="1"/>
              <a:t>şeyin</a:t>
            </a:r>
            <a:r>
              <a:rPr lang="en-US" sz="2000" dirty="0"/>
              <a:t> </a:t>
            </a:r>
            <a:r>
              <a:rPr lang="en-US" sz="2000" dirty="0" err="1"/>
              <a:t>mənbəyidir</a:t>
            </a:r>
            <a:r>
              <a:rPr lang="en-US" sz="2000" dirty="0"/>
              <a:t> («</a:t>
            </a:r>
            <a:r>
              <a:rPr lang="en-US" sz="2000" dirty="0" err="1"/>
              <a:t>ata­sıdır</a:t>
            </a:r>
            <a:r>
              <a:rPr lang="en-US" sz="2000" dirty="0"/>
              <a:t>»).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55875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eudalism - Simple English Wikipedia, the free encyclo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2000" y="368490"/>
            <a:ext cx="6892118" cy="5966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20" name="Google Shape;220;p29"/>
          <p:cNvGrpSpPr/>
          <p:nvPr/>
        </p:nvGrpSpPr>
        <p:grpSpPr>
          <a:xfrm>
            <a:off x="491320" y="1160060"/>
            <a:ext cx="6469038" cy="4681182"/>
            <a:chOff x="1140700" y="982050"/>
            <a:chExt cx="4044300" cy="31794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1" name="Google Shape;221;p29"/>
            <p:cNvSpPr/>
            <p:nvPr/>
          </p:nvSpPr>
          <p:spPr>
            <a:xfrm>
              <a:off x="1140700" y="982050"/>
              <a:ext cx="4044300" cy="3179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1327450" y="1142250"/>
              <a:ext cx="3670800" cy="2859000"/>
            </a:xfrm>
            <a:prstGeom prst="rect">
              <a:avLst/>
            </a:prstGeom>
            <a:noFill/>
            <a:ln w="19050" cap="flat" cmpd="sng">
              <a:solidFill>
                <a:schemeClr val="accent4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23" name="Google Shape;223;p29"/>
          <p:cNvSpPr txBox="1">
            <a:spLocks noGrp="1"/>
          </p:cNvSpPr>
          <p:nvPr>
            <p:ph type="body" idx="1"/>
          </p:nvPr>
        </p:nvSpPr>
        <p:spPr>
          <a:xfrm>
            <a:off x="737908" y="1486734"/>
            <a:ext cx="5785722" cy="22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>
              <a:spcAft>
                <a:spcPts val="2133"/>
              </a:spcAft>
              <a:buNone/>
            </a:pPr>
            <a:r>
              <a:rPr lang="en-US" dirty="0" err="1"/>
              <a:t>Qədim</a:t>
            </a:r>
            <a:r>
              <a:rPr lang="en-US" dirty="0"/>
              <a:t> </a:t>
            </a:r>
            <a:r>
              <a:rPr lang="en-US" dirty="0" err="1"/>
              <a:t>dialektiklər</a:t>
            </a:r>
            <a:r>
              <a:rPr lang="en-US" dirty="0"/>
              <a:t> </a:t>
            </a:r>
            <a:r>
              <a:rPr lang="en-US" dirty="0" err="1"/>
              <a:t>belə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cəhətə</a:t>
            </a:r>
            <a:r>
              <a:rPr lang="en-US" dirty="0"/>
              <a:t> </a:t>
            </a:r>
            <a:r>
              <a:rPr lang="en-US" dirty="0" err="1"/>
              <a:t>fikir</a:t>
            </a:r>
            <a:r>
              <a:rPr lang="en-US" dirty="0"/>
              <a:t> </a:t>
            </a:r>
            <a:r>
              <a:rPr lang="en-US" dirty="0" err="1"/>
              <a:t>vermişdilər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, </a:t>
            </a:r>
            <a:r>
              <a:rPr lang="en-US" dirty="0" err="1"/>
              <a:t>əksliklər</a:t>
            </a:r>
            <a:r>
              <a:rPr lang="en-US" dirty="0"/>
              <a:t> </a:t>
            </a:r>
            <a:r>
              <a:rPr lang="en-US" dirty="0" err="1"/>
              <a:t>donmuş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dəyişməz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şey</a:t>
            </a:r>
            <a:r>
              <a:rPr lang="en-US" dirty="0"/>
              <a:t> </a:t>
            </a:r>
            <a:r>
              <a:rPr lang="en-US" dirty="0" err="1"/>
              <a:t>deyildir</a:t>
            </a:r>
            <a:r>
              <a:rPr lang="en-US" dirty="0"/>
              <a:t>: </a:t>
            </a:r>
            <a:r>
              <a:rPr lang="en-US" dirty="0" err="1"/>
              <a:t>onlar</a:t>
            </a:r>
            <a:r>
              <a:rPr lang="en-US" dirty="0"/>
              <a:t> </a:t>
            </a:r>
            <a:r>
              <a:rPr lang="en-US" dirty="0" err="1"/>
              <a:t>nisbidir</a:t>
            </a:r>
            <a:r>
              <a:rPr lang="en-US" dirty="0"/>
              <a:t>, </a:t>
            </a:r>
            <a:r>
              <a:rPr lang="en-US" dirty="0" err="1"/>
              <a:t>yalnız</a:t>
            </a:r>
            <a:r>
              <a:rPr lang="en-US" dirty="0"/>
              <a:t> </a:t>
            </a:r>
            <a:r>
              <a:rPr lang="en-US" dirty="0" err="1"/>
              <a:t>müəyyən</a:t>
            </a:r>
            <a:r>
              <a:rPr lang="en-US" dirty="0"/>
              <a:t> </a:t>
            </a:r>
            <a:r>
              <a:rPr lang="en-US" dirty="0" err="1"/>
              <a:t>mənada</a:t>
            </a:r>
            <a:r>
              <a:rPr lang="en-US" dirty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–</a:t>
            </a:r>
            <a:r>
              <a:rPr lang="en-US" dirty="0" err="1" smtClean="0"/>
              <a:t>birindən</a:t>
            </a:r>
            <a:r>
              <a:rPr lang="en-US" dirty="0" smtClean="0"/>
              <a:t> </a:t>
            </a:r>
            <a:r>
              <a:rPr lang="en-US" dirty="0" err="1"/>
              <a:t>fərqlənirlər</a:t>
            </a:r>
            <a:r>
              <a:rPr lang="en-US" dirty="0"/>
              <a:t>, </a:t>
            </a:r>
            <a:r>
              <a:rPr lang="en-US" dirty="0" err="1"/>
              <a:t>müəyyən</a:t>
            </a:r>
            <a:r>
              <a:rPr lang="en-US" dirty="0"/>
              <a:t> </a:t>
            </a:r>
            <a:r>
              <a:rPr lang="en-US" dirty="0" err="1"/>
              <a:t>şəraitdə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– </a:t>
            </a:r>
            <a:r>
              <a:rPr lang="en-US" dirty="0" err="1"/>
              <a:t>birinə</a:t>
            </a:r>
            <a:r>
              <a:rPr lang="en-US" dirty="0"/>
              <a:t> </a:t>
            </a:r>
            <a:r>
              <a:rPr lang="en-US" dirty="0" err="1"/>
              <a:t>keçirlər</a:t>
            </a:r>
            <a:r>
              <a:rPr lang="en-US" dirty="0"/>
              <a:t>. </a:t>
            </a:r>
            <a:r>
              <a:rPr lang="en-US" dirty="0" err="1"/>
              <a:t>Bütün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fikirlər</a:t>
            </a:r>
            <a:r>
              <a:rPr lang="en-US" dirty="0"/>
              <a:t>, </a:t>
            </a:r>
            <a:r>
              <a:rPr lang="en-US" dirty="0" err="1"/>
              <a:t>bəzən</a:t>
            </a:r>
            <a:r>
              <a:rPr lang="en-US" dirty="0"/>
              <a:t> </a:t>
            </a:r>
            <a:r>
              <a:rPr lang="en-US" dirty="0" err="1"/>
              <a:t>çox</a:t>
            </a:r>
            <a:r>
              <a:rPr lang="en-US" dirty="0"/>
              <a:t> </a:t>
            </a:r>
            <a:r>
              <a:rPr lang="en-US" dirty="0" err="1"/>
              <a:t>bəsit</a:t>
            </a:r>
            <a:r>
              <a:rPr lang="en-US" dirty="0"/>
              <a:t> </a:t>
            </a:r>
            <a:r>
              <a:rPr lang="en-US" dirty="0" err="1"/>
              <a:t>formada</a:t>
            </a:r>
            <a:r>
              <a:rPr lang="en-US" dirty="0"/>
              <a:t> </a:t>
            </a:r>
            <a:r>
              <a:rPr lang="en-US" dirty="0" err="1"/>
              <a:t>ifadə</a:t>
            </a:r>
            <a:r>
              <a:rPr lang="en-US" dirty="0"/>
              <a:t> </a:t>
            </a:r>
            <a:r>
              <a:rPr lang="en-US" dirty="0" err="1"/>
              <a:t>edilmiş</a:t>
            </a:r>
            <a:r>
              <a:rPr lang="en-US" dirty="0"/>
              <a:t> </a:t>
            </a:r>
            <a:r>
              <a:rPr lang="en-US" dirty="0" err="1"/>
              <a:t>olsalar</a:t>
            </a:r>
            <a:r>
              <a:rPr lang="en-US" dirty="0"/>
              <a:t> da, </a:t>
            </a:r>
            <a:r>
              <a:rPr lang="en-US" dirty="0" err="1"/>
              <a:t>mahiyyət</a:t>
            </a:r>
            <a:r>
              <a:rPr lang="en-US" dirty="0"/>
              <a:t> </a:t>
            </a:r>
            <a:r>
              <a:rPr lang="en-US" dirty="0" err="1"/>
              <a:t>etibari</a:t>
            </a:r>
            <a:r>
              <a:rPr lang="en-US" dirty="0"/>
              <a:t> </a:t>
            </a:r>
            <a:r>
              <a:rPr lang="en-US" dirty="0" err="1"/>
              <a:t>ilə</a:t>
            </a:r>
            <a:r>
              <a:rPr lang="en-US" dirty="0"/>
              <a:t> </a:t>
            </a:r>
            <a:r>
              <a:rPr lang="en-US" dirty="0" err="1"/>
              <a:t>dahiyanə</a:t>
            </a:r>
            <a:r>
              <a:rPr lang="en-US" dirty="0"/>
              <a:t> </a:t>
            </a:r>
            <a:r>
              <a:rPr lang="en-US" dirty="0" err="1"/>
              <a:t>ehtimallar</a:t>
            </a:r>
            <a:r>
              <a:rPr lang="en-US" dirty="0"/>
              <a:t> </a:t>
            </a:r>
            <a:r>
              <a:rPr lang="en-US" dirty="0" err="1"/>
              <a:t>idi</a:t>
            </a:r>
            <a:r>
              <a:rPr lang="en-US" dirty="0"/>
              <a:t>.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Feodalizm</a:t>
            </a:r>
            <a:r>
              <a:rPr lang="en-US" dirty="0"/>
              <a:t> </a:t>
            </a:r>
            <a:r>
              <a:rPr lang="en-US" dirty="0" err="1"/>
              <a:t>cəmiyyətində</a:t>
            </a:r>
            <a:r>
              <a:rPr lang="en-US" dirty="0"/>
              <a:t> din </a:t>
            </a:r>
            <a:r>
              <a:rPr lang="en-US" dirty="0" err="1"/>
              <a:t>xadimləri</a:t>
            </a:r>
            <a:r>
              <a:rPr lang="en-US" dirty="0"/>
              <a:t> </a:t>
            </a:r>
            <a:r>
              <a:rPr lang="en-US" dirty="0" err="1"/>
              <a:t>təbiəti</a:t>
            </a:r>
            <a:r>
              <a:rPr lang="en-US" dirty="0"/>
              <a:t> </a:t>
            </a:r>
            <a:r>
              <a:rPr lang="en-US" dirty="0" err="1"/>
              <a:t>müstəqil</a:t>
            </a:r>
            <a:r>
              <a:rPr lang="en-US" dirty="0"/>
              <a:t> </a:t>
            </a:r>
            <a:r>
              <a:rPr lang="en-US" dirty="0" err="1"/>
              <a:t>surətdə</a:t>
            </a:r>
            <a:r>
              <a:rPr lang="en-US" dirty="0"/>
              <a:t> </a:t>
            </a:r>
            <a:r>
              <a:rPr lang="en-US" dirty="0" err="1"/>
              <a:t>öyrənməyə</a:t>
            </a:r>
            <a:r>
              <a:rPr lang="en-US" dirty="0"/>
              <a:t> </a:t>
            </a:r>
            <a:r>
              <a:rPr lang="en-US" dirty="0" err="1"/>
              <a:t>səy</a:t>
            </a:r>
            <a:r>
              <a:rPr lang="en-US" dirty="0"/>
              <a:t> </a:t>
            </a:r>
            <a:r>
              <a:rPr lang="en-US" dirty="0" err="1"/>
              <a:t>edənləri</a:t>
            </a:r>
            <a:r>
              <a:rPr lang="en-US" dirty="0"/>
              <a:t> </a:t>
            </a:r>
            <a:r>
              <a:rPr lang="en-US" dirty="0" err="1"/>
              <a:t>təqib</a:t>
            </a:r>
            <a:r>
              <a:rPr lang="en-US" dirty="0"/>
              <a:t> </a:t>
            </a:r>
            <a:r>
              <a:rPr lang="en-US" dirty="0" err="1"/>
              <a:t>etdiklərinə</a:t>
            </a:r>
            <a:r>
              <a:rPr lang="en-US" dirty="0"/>
              <a:t> </a:t>
            </a:r>
            <a:r>
              <a:rPr lang="en-US" dirty="0" err="1"/>
              <a:t>görə</a:t>
            </a:r>
            <a:r>
              <a:rPr lang="en-US" dirty="0"/>
              <a:t>, </a:t>
            </a:r>
            <a:r>
              <a:rPr lang="en-US" dirty="0" err="1"/>
              <a:t>əksliklərin</a:t>
            </a:r>
            <a:r>
              <a:rPr lang="en-US" dirty="0"/>
              <a:t> </a:t>
            </a:r>
            <a:r>
              <a:rPr lang="en-US" dirty="0" err="1"/>
              <a:t>vəhdəti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mübarizəsi</a:t>
            </a:r>
            <a:r>
              <a:rPr lang="en-US" dirty="0"/>
              <a:t> </a:t>
            </a:r>
            <a:r>
              <a:rPr lang="en-US" dirty="0" err="1"/>
              <a:t>fikri</a:t>
            </a:r>
            <a:r>
              <a:rPr lang="en-US" dirty="0"/>
              <a:t> </a:t>
            </a:r>
            <a:r>
              <a:rPr lang="en-US" dirty="0" err="1"/>
              <a:t>boğulmuş</a:t>
            </a:r>
            <a:r>
              <a:rPr lang="en-US" dirty="0"/>
              <a:t> </a:t>
            </a:r>
            <a:r>
              <a:rPr lang="en-US" dirty="0" err="1"/>
              <a:t>idi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669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Many of Our Literary Heroes Have Books Waiting to Be Found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5" t="19283" r="5288" b="591"/>
          <a:stretch/>
        </p:blipFill>
        <p:spPr bwMode="auto">
          <a:xfrm flipH="1">
            <a:off x="0" y="0"/>
            <a:ext cx="68217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Google Shape;155;p28"/>
          <p:cNvSpPr/>
          <p:nvPr/>
        </p:nvSpPr>
        <p:spPr>
          <a:xfrm rot="352623">
            <a:off x="4928515" y="-370037"/>
            <a:ext cx="7008572" cy="7606846"/>
          </a:xfrm>
          <a:custGeom>
            <a:avLst/>
            <a:gdLst/>
            <a:ahLst/>
            <a:cxnLst/>
            <a:rect l="l" t="t" r="r" b="b"/>
            <a:pathLst>
              <a:path w="202425" h="5864" extrusionOk="0">
                <a:moveTo>
                  <a:pt x="7648" y="510"/>
                </a:moveTo>
                <a:lnTo>
                  <a:pt x="199876" y="0"/>
                </a:lnTo>
                <a:lnTo>
                  <a:pt x="202425" y="4079"/>
                </a:lnTo>
                <a:lnTo>
                  <a:pt x="0" y="58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3" name="Rectangle 2"/>
          <p:cNvSpPr/>
          <p:nvPr/>
        </p:nvSpPr>
        <p:spPr>
          <a:xfrm>
            <a:off x="5863773" y="0"/>
            <a:ext cx="558799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CECB4"/>
                </a:solidFill>
                <a:latin typeface="Lora"/>
              </a:rPr>
              <a:t>XVII– XVIII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əsrlərdə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hökmran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olan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mexanist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təbiətşünaslıq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dialektikanın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və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xüsusən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əksiliklər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haqqındakı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təlimin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inkişaf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et­dirilməsi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üçün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əlverişli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şərait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yaratmırdı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.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Lakin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o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zamanlarda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da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dərin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düşüncəli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mütəfəkkirlər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inqilabdan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əvvəlki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dövrün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kəskin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ixtilaflar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və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toqquşmalarla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dolu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olan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hadisələrini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və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münasibətlərini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müşahidə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edərkən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,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ictimai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həyatda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,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tarixdə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əksliklərin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əhəmiyyəti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haqqında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dərin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mənalı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fikirlər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>
                <a:solidFill>
                  <a:srgbClr val="FCECB4"/>
                </a:solidFill>
                <a:latin typeface="Lora"/>
              </a:rPr>
              <a:t>irəli</a:t>
            </a:r>
            <a:r>
              <a:rPr lang="en-US" sz="2400" dirty="0">
                <a:solidFill>
                  <a:srgbClr val="FCECB4"/>
                </a:solidFill>
                <a:latin typeface="Lora"/>
              </a:rPr>
              <a:t> </a:t>
            </a:r>
            <a:r>
              <a:rPr lang="en-US" sz="2400" dirty="0" err="1" smtClean="0">
                <a:solidFill>
                  <a:srgbClr val="FCECB4"/>
                </a:solidFill>
                <a:latin typeface="Lora"/>
              </a:rPr>
              <a:t>sürmüşdülər</a:t>
            </a:r>
            <a:r>
              <a:rPr lang="en-US" sz="2400" dirty="0" smtClean="0">
                <a:solidFill>
                  <a:srgbClr val="FCECB4"/>
                </a:solidFill>
                <a:latin typeface="Lora"/>
              </a:rPr>
              <a:t>.</a:t>
            </a:r>
            <a:endParaRPr lang="en-US" sz="2400" dirty="0">
              <a:solidFill>
                <a:srgbClr val="FCECB4"/>
              </a:solidFill>
              <a:latin typeface="Lora"/>
            </a:endParaRPr>
          </a:p>
        </p:txBody>
      </p:sp>
      <p:sp>
        <p:nvSpPr>
          <p:cNvPr id="11" name="Google Shape;142;p29"/>
          <p:cNvSpPr/>
          <p:nvPr/>
        </p:nvSpPr>
        <p:spPr>
          <a:xfrm rot="1480858" flipH="1">
            <a:off x="7362073" y="3733044"/>
            <a:ext cx="4151966" cy="4155555"/>
          </a:xfrm>
          <a:custGeom>
            <a:avLst/>
            <a:gdLst/>
            <a:ahLst/>
            <a:cxnLst/>
            <a:rect l="l" t="t" r="r" b="b"/>
            <a:pathLst>
              <a:path w="23361" h="43428" extrusionOk="0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tx1">
              <a:alpha val="64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5333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2307102" cy="6858000"/>
          </a:xfrm>
          <a:prstGeom prst="rect">
            <a:avLst/>
          </a:prstGeom>
          <a:solidFill>
            <a:srgbClr val="B65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4" y="130627"/>
            <a:ext cx="4611478" cy="6026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7" name="Google Shape;220;p29"/>
          <p:cNvGrpSpPr/>
          <p:nvPr/>
        </p:nvGrpSpPr>
        <p:grpSpPr>
          <a:xfrm>
            <a:off x="4368800" y="464045"/>
            <a:ext cx="7242629" cy="5167498"/>
            <a:chOff x="1140700" y="982050"/>
            <a:chExt cx="4044300" cy="31794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Google Shape;221;p29"/>
            <p:cNvSpPr/>
            <p:nvPr/>
          </p:nvSpPr>
          <p:spPr>
            <a:xfrm>
              <a:off x="1140700" y="982050"/>
              <a:ext cx="4044300" cy="3179400"/>
            </a:xfrm>
            <a:prstGeom prst="rect">
              <a:avLst/>
            </a:prstGeom>
            <a:solidFill>
              <a:srgbClr val="B6503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9" name="Google Shape;222;p29"/>
            <p:cNvSpPr/>
            <p:nvPr/>
          </p:nvSpPr>
          <p:spPr>
            <a:xfrm>
              <a:off x="1327450" y="1142250"/>
              <a:ext cx="3670800" cy="2859000"/>
            </a:xfrm>
            <a:prstGeom prst="rect">
              <a:avLst/>
            </a:prstGeom>
            <a:noFill/>
            <a:ln w="19050" cap="flat" cmpd="sng">
              <a:solidFill>
                <a:srgbClr val="FFE599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4926819" y="721084"/>
            <a:ext cx="627821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Fəlsəfə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ilə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təbiətşünaslığın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münasibətinin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təhlili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göstərir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onların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elmi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idrakdakı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qarşılıqlı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əlaqəsi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onların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daxili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inkişaf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məntiqindən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irəli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gəlməklə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obyektiv-zəruri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xarakter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daşıyır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. Bu da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aydın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göstərir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.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dialektika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təbiətşünaslığa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kiminsə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subyektiv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istəyi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ilə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kənardan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daxil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edilmir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.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Əksinə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təbiətşünaslıq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dialktikaya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öz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kəşflərinin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obyektiv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məzmunu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ilə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gəlib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çıxır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.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Dialektikcəsinə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qarşılıqlı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əlaqədə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dəyişmə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inkişafda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olan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dünyanı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olduğu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kimi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dərk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etməyə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</a:p>
          <a:p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çalışan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təbiətşünaslıq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onu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olduğu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kimi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adekvat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əks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etdirməli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yəni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dialektik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xarakter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daşımalıdır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.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Deməli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idrakın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gedişində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təbiətşünaslığın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dialektikləşməsi</a:t>
            </a:r>
            <a:r>
              <a:rPr lang="en-US" sz="2000" b="1" dirty="0" smtClean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tədqiqat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obyektinin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təbiəti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xarakteri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ilə</a:t>
            </a:r>
            <a:r>
              <a:rPr lang="en-US" sz="20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0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şərtlənir</a:t>
            </a:r>
            <a:endParaRPr lang="en-US" sz="2000" b="1" dirty="0">
              <a:solidFill>
                <a:srgbClr val="FCEC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</a:endParaRPr>
          </a:p>
        </p:txBody>
      </p:sp>
      <p:sp>
        <p:nvSpPr>
          <p:cNvPr id="18" name="Google Shape;142;p29"/>
          <p:cNvSpPr/>
          <p:nvPr/>
        </p:nvSpPr>
        <p:spPr>
          <a:xfrm rot="1480858" flipH="1">
            <a:off x="7455593" y="4622095"/>
            <a:ext cx="4022984" cy="3393449"/>
          </a:xfrm>
          <a:custGeom>
            <a:avLst/>
            <a:gdLst/>
            <a:ahLst/>
            <a:cxnLst/>
            <a:rect l="l" t="t" r="r" b="b"/>
            <a:pathLst>
              <a:path w="23361" h="43428" extrusionOk="0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tx1">
              <a:alpha val="64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2971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6E5C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he Bank of England in literature | Bank of Engl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332" y="0"/>
            <a:ext cx="67196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Google Shape;180;p26"/>
          <p:cNvSpPr/>
          <p:nvPr/>
        </p:nvSpPr>
        <p:spPr>
          <a:xfrm>
            <a:off x="424800" y="391800"/>
            <a:ext cx="4858400" cy="60744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83" name="Google Shape;183;p26"/>
          <p:cNvCxnSpPr/>
          <p:nvPr/>
        </p:nvCxnSpPr>
        <p:spPr>
          <a:xfrm>
            <a:off x="577413" y="1484296"/>
            <a:ext cx="4589673" cy="10675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66057" y="1697857"/>
            <a:ext cx="8824686" cy="4247286"/>
          </a:xfrm>
          <a:prstGeom prst="rect">
            <a:avLst/>
          </a:prstGeom>
          <a:solidFill>
            <a:srgbClr val="C66E5C">
              <a:alpha val="81000"/>
            </a:srgb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    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Şüurlu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surətdə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tətbiqinin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bütün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elm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sahələrində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müvəffəqiyyətli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tədqiqatın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zəruri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şərti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sayılan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dialektikanın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hansı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səbəblərə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görə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elmi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idrakın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düzgün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səmərəli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metodu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olduğunu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görmək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üçün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dialektikanın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əsas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prinsip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qanun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kateqoriyalarının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elmi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idrak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xüsusi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halda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təbiətşünaslıq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üçün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me-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todoloji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evristik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əhəmiyyətini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nəzərdən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keçirmək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lazımdır.Təbiət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elmləri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fəlsəfənin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çoxəsrlik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tarixinin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göstərdiyi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kimi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insan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biliyinin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fəlsəfə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təbiətşünaslıq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kimi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iki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mühüm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sahəsi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qarşılıqlı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əlaqədə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təşəkkül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tapıb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inkişaf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etmişdir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6"/>
          <p:cNvSpPr txBox="1">
            <a:spLocks noGrp="1"/>
          </p:cNvSpPr>
          <p:nvPr>
            <p:ph type="ctrTitle"/>
          </p:nvPr>
        </p:nvSpPr>
        <p:spPr>
          <a:xfrm>
            <a:off x="493210" y="304800"/>
            <a:ext cx="5152847" cy="1292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Dialektika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az-Latn-AZ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ın metodolji əhəmiyyəti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Google Shape;204;p21"/>
          <p:cNvSpPr/>
          <p:nvPr/>
        </p:nvSpPr>
        <p:spPr>
          <a:xfrm>
            <a:off x="3492928" y="547302"/>
            <a:ext cx="571072" cy="439669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925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ost Başa Düşman Ayağa Bakar Ne Demek? | Tozlu Mikrof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1"/>
          <a:stretch/>
        </p:blipFill>
        <p:spPr bwMode="auto">
          <a:xfrm>
            <a:off x="5486400" y="420914"/>
            <a:ext cx="6429828" cy="57431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0" name="Google Shape;220;p29"/>
          <p:cNvGrpSpPr/>
          <p:nvPr/>
        </p:nvGrpSpPr>
        <p:grpSpPr>
          <a:xfrm>
            <a:off x="476804" y="769257"/>
            <a:ext cx="8202737" cy="5086499"/>
            <a:chOff x="1140700" y="982050"/>
            <a:chExt cx="4044300" cy="3179400"/>
          </a:xfrm>
          <a:solidFill>
            <a:srgbClr val="B6503C">
              <a:alpha val="82000"/>
            </a:srgbClr>
          </a:solidFill>
        </p:grpSpPr>
        <p:sp>
          <p:nvSpPr>
            <p:cNvPr id="221" name="Google Shape;221;p29"/>
            <p:cNvSpPr/>
            <p:nvPr/>
          </p:nvSpPr>
          <p:spPr>
            <a:xfrm>
              <a:off x="1140700" y="982050"/>
              <a:ext cx="4044300" cy="3179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1327450" y="1142250"/>
              <a:ext cx="3670800" cy="2859000"/>
            </a:xfrm>
            <a:prstGeom prst="rect">
              <a:avLst/>
            </a:prstGeom>
            <a:grpFill/>
            <a:ln w="19050" cap="flat" cmpd="sng">
              <a:solidFill>
                <a:schemeClr val="accent4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856343" y="1214067"/>
            <a:ext cx="750388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Təbiət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və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cəmiyyət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elmlərinin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nailiyyətlərinin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ümumiləşdirilməsi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əsasında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tam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sintetik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dünyagörüşü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kimi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çıxış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edən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materialist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dialektika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xüsusi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elmlərə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münasibətində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metodoloji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funksiyanı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həyata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keçirməklə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dünyanın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dərk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olunmasının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metodoloji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problemlərini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işləməkdə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onlara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kömək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edir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ümumiyyətlə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elmlərin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xüsusilə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təbiət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elmlərinin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konkret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faktlarını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ümumiləşdirmək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və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təbii-elmi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kəşflərin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mahiyyətini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,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idraki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əhəmiyyətini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açıb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göstərmək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üçün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onlara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ümumi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nəzəri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əsas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 </a:t>
            </a:r>
            <a:r>
              <a:rPr lang="en-US" sz="2400" b="1" dirty="0" err="1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verir</a:t>
            </a:r>
            <a:r>
              <a:rPr lang="en-US" sz="2400" b="1" dirty="0">
                <a:solidFill>
                  <a:srgbClr val="FCEC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40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609" y="974497"/>
            <a:ext cx="6125029" cy="48436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20" name="Google Shape;220;p29"/>
          <p:cNvGrpSpPr/>
          <p:nvPr/>
        </p:nvGrpSpPr>
        <p:grpSpPr>
          <a:xfrm>
            <a:off x="476804" y="769257"/>
            <a:ext cx="8202737" cy="5086499"/>
            <a:chOff x="1140700" y="982050"/>
            <a:chExt cx="4044300" cy="3179400"/>
          </a:xfrm>
          <a:solidFill>
            <a:srgbClr val="B6503C">
              <a:alpha val="82000"/>
            </a:srgbClr>
          </a:solidFill>
        </p:grpSpPr>
        <p:sp>
          <p:nvSpPr>
            <p:cNvPr id="221" name="Google Shape;221;p29"/>
            <p:cNvSpPr/>
            <p:nvPr/>
          </p:nvSpPr>
          <p:spPr>
            <a:xfrm>
              <a:off x="1140700" y="982050"/>
              <a:ext cx="4044300" cy="3179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1327450" y="1142250"/>
              <a:ext cx="3670800" cy="2859000"/>
            </a:xfrm>
            <a:prstGeom prst="rect">
              <a:avLst/>
            </a:prstGeom>
            <a:grpFill/>
            <a:ln w="19050" cap="flat" cmpd="sng">
              <a:solidFill>
                <a:schemeClr val="accent4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23" name="Google Shape;223;p29"/>
          <p:cNvSpPr txBox="1">
            <a:spLocks noGrp="1"/>
          </p:cNvSpPr>
          <p:nvPr>
            <p:ph type="body" idx="1"/>
          </p:nvPr>
        </p:nvSpPr>
        <p:spPr>
          <a:xfrm>
            <a:off x="897564" y="1094848"/>
            <a:ext cx="7361064" cy="22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>
              <a:spcAft>
                <a:spcPts val="2133"/>
              </a:spcAft>
              <a:buNone/>
            </a:pPr>
            <a:r>
              <a:rPr lang="en-US" sz="2800" dirty="0" err="1"/>
              <a:t>Əvvəllər</a:t>
            </a:r>
            <a:r>
              <a:rPr lang="en-US" sz="2800" dirty="0"/>
              <a:t> </a:t>
            </a:r>
            <a:r>
              <a:rPr lang="en-US" sz="2800" dirty="0" err="1"/>
              <a:t>təbiət</a:t>
            </a:r>
            <a:r>
              <a:rPr lang="en-US" sz="2800" dirty="0"/>
              <a:t> </a:t>
            </a:r>
            <a:r>
              <a:rPr lang="en-US" sz="2800" dirty="0" err="1"/>
              <a:t>elmlərinin</a:t>
            </a:r>
            <a:r>
              <a:rPr lang="en-US" sz="2800" dirty="0"/>
              <a:t> </a:t>
            </a:r>
            <a:r>
              <a:rPr lang="en-US" sz="2800" dirty="0" err="1"/>
              <a:t>nailiyyətlərini</a:t>
            </a:r>
            <a:r>
              <a:rPr lang="en-US" sz="2800" dirty="0"/>
              <a:t> </a:t>
            </a:r>
            <a:r>
              <a:rPr lang="en-US" sz="2800" dirty="0" err="1"/>
              <a:t>əsasən</a:t>
            </a:r>
            <a:r>
              <a:rPr lang="en-US" sz="2800" dirty="0"/>
              <a:t> </a:t>
            </a:r>
            <a:r>
              <a:rPr lang="en-US" sz="2800" dirty="0" err="1"/>
              <a:t>şərh</a:t>
            </a:r>
            <a:r>
              <a:rPr lang="en-US" sz="2800" dirty="0"/>
              <a:t> </a:t>
            </a:r>
            <a:r>
              <a:rPr lang="en-US" sz="2800" dirty="0" err="1"/>
              <a:t>etməklə</a:t>
            </a:r>
            <a:r>
              <a:rPr lang="en-US" sz="2800" dirty="0"/>
              <a:t> </a:t>
            </a:r>
            <a:r>
              <a:rPr lang="en-US" sz="2800" dirty="0" err="1"/>
              <a:t>kifayətlənən</a:t>
            </a:r>
            <a:r>
              <a:rPr lang="en-US" sz="2800" dirty="0"/>
              <a:t> </a:t>
            </a:r>
            <a:r>
              <a:rPr lang="en-US" sz="2800" dirty="0" err="1"/>
              <a:t>dialektika</a:t>
            </a:r>
            <a:r>
              <a:rPr lang="en-US" sz="2800" dirty="0"/>
              <a:t> </a:t>
            </a:r>
            <a:r>
              <a:rPr lang="en-US" sz="2800" dirty="0" err="1"/>
              <a:t>hazırda</a:t>
            </a:r>
            <a:r>
              <a:rPr lang="en-US" sz="2800" dirty="0"/>
              <a:t> </a:t>
            </a:r>
            <a:r>
              <a:rPr lang="en-US" sz="2800" dirty="0" err="1"/>
              <a:t>elmi</a:t>
            </a:r>
            <a:r>
              <a:rPr lang="en-US" sz="2800" dirty="0"/>
              <a:t> </a:t>
            </a:r>
            <a:r>
              <a:rPr lang="en-US" sz="2800" dirty="0" err="1"/>
              <a:t>tədqiqatın</a:t>
            </a:r>
            <a:r>
              <a:rPr lang="en-US" sz="2800" dirty="0"/>
              <a:t> tam </a:t>
            </a:r>
            <a:r>
              <a:rPr lang="en-US" sz="2800" dirty="0" err="1"/>
              <a:t>hüquqlu</a:t>
            </a:r>
            <a:r>
              <a:rPr lang="en-US" sz="2800" dirty="0"/>
              <a:t> </a:t>
            </a:r>
            <a:r>
              <a:rPr lang="en-US" sz="2800" dirty="0" err="1"/>
              <a:t>iştirakçısına</a:t>
            </a:r>
            <a:r>
              <a:rPr lang="en-US" sz="2800" dirty="0"/>
              <a:t> </a:t>
            </a:r>
            <a:r>
              <a:rPr lang="en-US" sz="2800" dirty="0" err="1"/>
              <a:t>çevrilərək</a:t>
            </a:r>
            <a:r>
              <a:rPr lang="en-US" sz="2800" dirty="0"/>
              <a:t> </a:t>
            </a:r>
            <a:r>
              <a:rPr lang="en-US" sz="2800" dirty="0" err="1"/>
              <a:t>bir</a:t>
            </a:r>
            <a:r>
              <a:rPr lang="en-US" sz="2800" dirty="0"/>
              <a:t> </a:t>
            </a:r>
            <a:r>
              <a:rPr lang="en-US" sz="2800" dirty="0" err="1"/>
              <a:t>sıra</a:t>
            </a:r>
            <a:r>
              <a:rPr lang="en-US" sz="2800" dirty="0"/>
              <a:t> </a:t>
            </a:r>
            <a:r>
              <a:rPr lang="en-US" sz="2800" dirty="0" err="1"/>
              <a:t>hallarda</a:t>
            </a:r>
            <a:r>
              <a:rPr lang="en-US" sz="2800" dirty="0"/>
              <a:t> </a:t>
            </a:r>
            <a:r>
              <a:rPr lang="en-US" sz="2800" dirty="0" err="1"/>
              <a:t>müxtəlif</a:t>
            </a:r>
            <a:r>
              <a:rPr lang="en-US" sz="2800" dirty="0"/>
              <a:t> </a:t>
            </a:r>
            <a:r>
              <a:rPr lang="en-US" sz="2800" dirty="0" err="1"/>
              <a:t>təbii-elmi</a:t>
            </a:r>
            <a:r>
              <a:rPr lang="en-US" sz="2800" dirty="0"/>
              <a:t> </a:t>
            </a:r>
            <a:r>
              <a:rPr lang="en-US" sz="2800" dirty="0" err="1"/>
              <a:t>fərziyyələrdən</a:t>
            </a:r>
            <a:r>
              <a:rPr lang="en-US" sz="2800" dirty="0"/>
              <a:t> </a:t>
            </a:r>
            <a:r>
              <a:rPr lang="en-US" sz="2800" dirty="0" err="1"/>
              <a:t>və</a:t>
            </a:r>
            <a:r>
              <a:rPr lang="en-US" sz="2800" dirty="0"/>
              <a:t> </a:t>
            </a:r>
            <a:r>
              <a:rPr lang="en-US" sz="2800" dirty="0" err="1"/>
              <a:t>mülahizələrdən</a:t>
            </a:r>
            <a:r>
              <a:rPr lang="en-US" sz="2800" dirty="0"/>
              <a:t> </a:t>
            </a:r>
            <a:r>
              <a:rPr lang="en-US" sz="2800" dirty="0" err="1"/>
              <a:t>hansını</a:t>
            </a:r>
            <a:r>
              <a:rPr lang="en-US" sz="2800" dirty="0"/>
              <a:t> </a:t>
            </a:r>
            <a:r>
              <a:rPr lang="en-US" sz="2800" dirty="0" err="1"/>
              <a:t>seçməyin</a:t>
            </a:r>
            <a:r>
              <a:rPr lang="en-US" sz="2800" dirty="0"/>
              <a:t> </a:t>
            </a:r>
            <a:r>
              <a:rPr lang="en-US" sz="2800" dirty="0" err="1"/>
              <a:t>lazım</a:t>
            </a:r>
            <a:r>
              <a:rPr lang="en-US" sz="2800" dirty="0"/>
              <a:t> </a:t>
            </a:r>
            <a:r>
              <a:rPr lang="en-US" sz="2800" dirty="0" err="1"/>
              <a:t>gəldiyini</a:t>
            </a:r>
            <a:r>
              <a:rPr lang="en-US" sz="2800" dirty="0"/>
              <a:t> </a:t>
            </a:r>
            <a:r>
              <a:rPr lang="en-US" sz="2800" dirty="0" err="1"/>
              <a:t>müəyyənləşdirməyə</a:t>
            </a:r>
            <a:r>
              <a:rPr lang="en-US" sz="2800" dirty="0"/>
              <a:t> </a:t>
            </a:r>
            <a:r>
              <a:rPr lang="en-US" sz="2800" dirty="0" err="1"/>
              <a:t>əsas</a:t>
            </a:r>
            <a:r>
              <a:rPr lang="en-US" sz="2800" dirty="0"/>
              <a:t> </a:t>
            </a:r>
            <a:r>
              <a:rPr lang="en-US" sz="2800" dirty="0" err="1"/>
              <a:t>verir</a:t>
            </a:r>
            <a:r>
              <a:rPr lang="en-US" sz="2800" dirty="0"/>
              <a:t> </a:t>
            </a:r>
            <a:r>
              <a:rPr lang="en-US" sz="2800" dirty="0" err="1"/>
              <a:t>və</a:t>
            </a:r>
            <a:r>
              <a:rPr lang="en-US" sz="2800" dirty="0"/>
              <a:t> </a:t>
            </a:r>
            <a:r>
              <a:rPr lang="en-US" sz="2800" dirty="0" err="1"/>
              <a:t>belə</a:t>
            </a:r>
            <a:r>
              <a:rPr lang="en-US" sz="2800" dirty="0"/>
              <a:t> </a:t>
            </a:r>
            <a:r>
              <a:rPr lang="en-US" sz="2800" dirty="0" err="1"/>
              <a:t>hallarda</a:t>
            </a:r>
            <a:r>
              <a:rPr lang="en-US" sz="2800" dirty="0"/>
              <a:t> </a:t>
            </a:r>
            <a:r>
              <a:rPr lang="en-US" sz="2800" dirty="0" err="1"/>
              <a:t>bir</a:t>
            </a:r>
            <a:r>
              <a:rPr lang="en-US" sz="2800" dirty="0"/>
              <a:t> </a:t>
            </a:r>
            <a:r>
              <a:rPr lang="en-US" sz="2800" dirty="0" err="1"/>
              <a:t>növ</a:t>
            </a:r>
            <a:r>
              <a:rPr lang="en-US" sz="2800" dirty="0"/>
              <a:t> </a:t>
            </a:r>
            <a:r>
              <a:rPr lang="en-US" sz="2800" dirty="0" err="1"/>
              <a:t>təbii-elmi</a:t>
            </a:r>
            <a:r>
              <a:rPr lang="en-US" sz="2800" dirty="0"/>
              <a:t> </a:t>
            </a:r>
            <a:r>
              <a:rPr lang="en-US" sz="2800" dirty="0" err="1"/>
              <a:t>meyar</a:t>
            </a:r>
            <a:r>
              <a:rPr lang="en-US" sz="2800" dirty="0"/>
              <a:t> </a:t>
            </a:r>
            <a:r>
              <a:rPr lang="en-US" sz="2800" dirty="0" err="1"/>
              <a:t>rolunda</a:t>
            </a:r>
            <a:r>
              <a:rPr lang="en-US" sz="2800" dirty="0"/>
              <a:t> </a:t>
            </a:r>
            <a:r>
              <a:rPr lang="en-US" sz="2800" dirty="0" err="1"/>
              <a:t>çıxış</a:t>
            </a:r>
            <a:r>
              <a:rPr lang="en-US" sz="2800" dirty="0"/>
              <a:t> </a:t>
            </a:r>
            <a:r>
              <a:rPr lang="en-US" sz="2800" dirty="0" err="1"/>
              <a:t>edir</a:t>
            </a:r>
            <a:r>
              <a:rPr lang="en-US" sz="2800" dirty="0"/>
              <a:t>. 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327823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Botany Lesson by Slidesgo">
  <a:themeElements>
    <a:clrScheme name="Simple Light">
      <a:dk1>
        <a:srgbClr val="482400"/>
      </a:dk1>
      <a:lt1>
        <a:srgbClr val="C66E5C"/>
      </a:lt1>
      <a:dk2>
        <a:srgbClr val="FFF2EB"/>
      </a:dk2>
      <a:lt2>
        <a:srgbClr val="482400"/>
      </a:lt2>
      <a:accent1>
        <a:srgbClr val="C66E5C"/>
      </a:accent1>
      <a:accent2>
        <a:srgbClr val="FFF2EB"/>
      </a:accent2>
      <a:accent3>
        <a:srgbClr val="482400"/>
      </a:accent3>
      <a:accent4>
        <a:srgbClr val="C66E5C"/>
      </a:accent4>
      <a:accent5>
        <a:srgbClr val="FFF2EB"/>
      </a:accent5>
      <a:accent6>
        <a:srgbClr val="C66E5C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loral Wedd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usiness slid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Master's Thesis by Slidesgo">
  <a:themeElements>
    <a:clrScheme name="Simple Light">
      <a:dk1>
        <a:srgbClr val="FDF3E5"/>
      </a:dk1>
      <a:lt1>
        <a:srgbClr val="338987"/>
      </a:lt1>
      <a:dk2>
        <a:srgbClr val="FFB8A5"/>
      </a:dk2>
      <a:lt2>
        <a:srgbClr val="A6B8BF"/>
      </a:lt2>
      <a:accent1>
        <a:srgbClr val="FDF3E5"/>
      </a:accent1>
      <a:accent2>
        <a:srgbClr val="338987"/>
      </a:accent2>
      <a:accent3>
        <a:srgbClr val="FFB8A5"/>
      </a:accent3>
      <a:accent4>
        <a:srgbClr val="A6B8BF"/>
      </a:accent4>
      <a:accent5>
        <a:srgbClr val="FDF3E5"/>
      </a:accent5>
      <a:accent6>
        <a:srgbClr val="338987"/>
      </a:accent6>
      <a:hlink>
        <a:srgbClr val="3389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Revolution - History Lesson">
  <a:themeElements>
    <a:clrScheme name="Simple Light">
      <a:dk1>
        <a:srgbClr val="5C1D14"/>
      </a:dk1>
      <a:lt1>
        <a:srgbClr val="FFFFFF"/>
      </a:lt1>
      <a:dk2>
        <a:srgbClr val="595959"/>
      </a:dk2>
      <a:lt2>
        <a:srgbClr val="EEEEEE"/>
      </a:lt2>
      <a:accent1>
        <a:srgbClr val="C9403B"/>
      </a:accent1>
      <a:accent2>
        <a:srgbClr val="5C1D14"/>
      </a:accent2>
      <a:accent3>
        <a:srgbClr val="FCECB4"/>
      </a:accent3>
      <a:accent4>
        <a:srgbClr val="B32A25"/>
      </a:accent4>
      <a:accent5>
        <a:srgbClr val="350C07"/>
      </a:accent5>
      <a:accent6>
        <a:srgbClr val="C5B680"/>
      </a:accent6>
      <a:hlink>
        <a:srgbClr val="C940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Revolution - History Lesson">
  <a:themeElements>
    <a:clrScheme name="Simple Light">
      <a:dk1>
        <a:srgbClr val="5C1D14"/>
      </a:dk1>
      <a:lt1>
        <a:srgbClr val="FFFFFF"/>
      </a:lt1>
      <a:dk2>
        <a:srgbClr val="595959"/>
      </a:dk2>
      <a:lt2>
        <a:srgbClr val="EEEEEE"/>
      </a:lt2>
      <a:accent1>
        <a:srgbClr val="C9403B"/>
      </a:accent1>
      <a:accent2>
        <a:srgbClr val="5C1D14"/>
      </a:accent2>
      <a:accent3>
        <a:srgbClr val="FCECB4"/>
      </a:accent3>
      <a:accent4>
        <a:srgbClr val="B32A25"/>
      </a:accent4>
      <a:accent5>
        <a:srgbClr val="350C07"/>
      </a:accent5>
      <a:accent6>
        <a:srgbClr val="C5B680"/>
      </a:accent6>
      <a:hlink>
        <a:srgbClr val="C940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Vintage History Less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69138"/>
      </a:accent1>
      <a:accent2>
        <a:srgbClr val="434343"/>
      </a:accent2>
      <a:accent3>
        <a:srgbClr val="F9CB9C"/>
      </a:accent3>
      <a:accent4>
        <a:srgbClr val="FFE599"/>
      </a:accent4>
      <a:accent5>
        <a:srgbClr val="F1C232"/>
      </a:accent5>
      <a:accent6>
        <a:srgbClr val="B6503C"/>
      </a:accent6>
      <a:hlink>
        <a:srgbClr val="B6503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Vintage History Less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69138"/>
      </a:accent1>
      <a:accent2>
        <a:srgbClr val="434343"/>
      </a:accent2>
      <a:accent3>
        <a:srgbClr val="F9CB9C"/>
      </a:accent3>
      <a:accent4>
        <a:srgbClr val="FFE599"/>
      </a:accent4>
      <a:accent5>
        <a:srgbClr val="F1C232"/>
      </a:accent5>
      <a:accent6>
        <a:srgbClr val="B6503C"/>
      </a:accent6>
      <a:hlink>
        <a:srgbClr val="B6503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_Vintage History Less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69138"/>
      </a:accent1>
      <a:accent2>
        <a:srgbClr val="434343"/>
      </a:accent2>
      <a:accent3>
        <a:srgbClr val="F9CB9C"/>
      </a:accent3>
      <a:accent4>
        <a:srgbClr val="FFE599"/>
      </a:accent4>
      <a:accent5>
        <a:srgbClr val="F1C232"/>
      </a:accent5>
      <a:accent6>
        <a:srgbClr val="B6503C"/>
      </a:accent6>
      <a:hlink>
        <a:srgbClr val="B6503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1638</Words>
  <Application>Microsoft Office PowerPoint</Application>
  <PresentationFormat>Widescreen</PresentationFormat>
  <Paragraphs>44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25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24</vt:i4>
      </vt:variant>
    </vt:vector>
  </HeadingPairs>
  <TitlesOfParts>
    <vt:vector size="59" baseType="lpstr">
      <vt:lpstr>Abril Fatface</vt:lpstr>
      <vt:lpstr>Anton</vt:lpstr>
      <vt:lpstr>Arial</vt:lpstr>
      <vt:lpstr>Calibri</vt:lpstr>
      <vt:lpstr>Calibri Light</vt:lpstr>
      <vt:lpstr>Fira Sans Extra Condensed Medium</vt:lpstr>
      <vt:lpstr>Hind Vadodara</vt:lpstr>
      <vt:lpstr>Hind Vadodara Light</vt:lpstr>
      <vt:lpstr>Hind Vadodara Medium</vt:lpstr>
      <vt:lpstr>Jockey One</vt:lpstr>
      <vt:lpstr>Josefin Sans</vt:lpstr>
      <vt:lpstr>Josefin Sans Thin</vt:lpstr>
      <vt:lpstr>Josefin Slab</vt:lpstr>
      <vt:lpstr>Josefin Slab SemiBold</vt:lpstr>
      <vt:lpstr>Lato Light</vt:lpstr>
      <vt:lpstr>Livvic</vt:lpstr>
      <vt:lpstr>Lora</vt:lpstr>
      <vt:lpstr>Merriweather Light</vt:lpstr>
      <vt:lpstr>Nunito</vt:lpstr>
      <vt:lpstr>Oswald Regular</vt:lpstr>
      <vt:lpstr>Playfair Display</vt:lpstr>
      <vt:lpstr>Prata</vt:lpstr>
      <vt:lpstr>Raleway Light</vt:lpstr>
      <vt:lpstr>Roboto Slab Regular</vt:lpstr>
      <vt:lpstr>Times New Roman</vt:lpstr>
      <vt:lpstr>Office Theme</vt:lpstr>
      <vt:lpstr>Floral Wedding</vt:lpstr>
      <vt:lpstr>Business slide</vt:lpstr>
      <vt:lpstr>1_Master's Thesis by Slidesgo</vt:lpstr>
      <vt:lpstr>Revolution - History Lesson</vt:lpstr>
      <vt:lpstr>1_Revolution - History Lesson</vt:lpstr>
      <vt:lpstr>Vintage History Lesson by Slidesgo</vt:lpstr>
      <vt:lpstr>1_Vintage History Lesson by Slidesgo</vt:lpstr>
      <vt:lpstr>2_Vintage History Lesson by Slidesgo</vt:lpstr>
      <vt:lpstr>2_Botany Lesson by Slidesgo</vt:lpstr>
      <vt:lpstr>Fakültə-İnformasiya texnologiyaları və İdarəetmə İxtisas-İnformasiya texnologiyaları Qrup-№ 685.18 Tələbə-İbrahimova Aytac Müəllimə-Məmmədova Afaq Mövzu-Dialektikanın əsas prinsipləri və onların metodoloji əhəmiyyəti </vt:lpstr>
      <vt:lpstr>Dialektika nədir?</vt:lpstr>
      <vt:lpstr>PowerPoint Presentation</vt:lpstr>
      <vt:lpstr>PowerPoint Presentation</vt:lpstr>
      <vt:lpstr>PowerPoint Presentation</vt:lpstr>
      <vt:lpstr>PowerPoint Presentation</vt:lpstr>
      <vt:lpstr>Dialektikanın metodolji əhəmiyyəti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Dialektikanın aşağıdakı qanunları mövcuddur: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Diqqətiniz üçün təşəkkürlər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60</cp:revision>
  <dcterms:created xsi:type="dcterms:W3CDTF">2020-04-23T14:23:29Z</dcterms:created>
  <dcterms:modified xsi:type="dcterms:W3CDTF">2020-04-24T20:30:08Z</dcterms:modified>
</cp:coreProperties>
</file>